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8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46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2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491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5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7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3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8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19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7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42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2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40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86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378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383ACC-FCFD-4B05-9B65-ABDA0DB326B9}" type="datetimeFigureOut">
              <a:rPr lang="en-IN" smtClean="0"/>
              <a:t>21-04-2022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F04000-E0D5-4B71-8BF0-27965DC949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904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15265"/>
          <a:stretch/>
        </p:blipFill>
        <p:spPr>
          <a:xfrm>
            <a:off x="991312" y="1375873"/>
            <a:ext cx="10058400" cy="1871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389974" y="351899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B.Sc.,Microbiology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A.Swedha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Department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Microbiology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Jamal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Mohamed College(Autonomous)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Trichy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5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r="4418" b="6807"/>
          <a:stretch/>
        </p:blipFill>
        <p:spPr>
          <a:xfrm>
            <a:off x="1169775" y="696316"/>
            <a:ext cx="9614019" cy="481982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1FD1EE4F-A31F-154C-84B9-101970CC8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35" y="4120736"/>
            <a:ext cx="5943600" cy="3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3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8308" r="4332" b="6051"/>
          <a:stretch/>
        </p:blipFill>
        <p:spPr>
          <a:xfrm>
            <a:off x="418744" y="324742"/>
            <a:ext cx="11357361" cy="62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5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5136" r="3313" b="37739"/>
          <a:stretch/>
        </p:blipFill>
        <p:spPr>
          <a:xfrm>
            <a:off x="794759" y="1119499"/>
            <a:ext cx="10639513" cy="482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3739" b="30369"/>
          <a:stretch/>
        </p:blipFill>
        <p:spPr>
          <a:xfrm>
            <a:off x="427290" y="504201"/>
            <a:ext cx="11049712" cy="60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0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08" y="931805"/>
            <a:ext cx="7047829" cy="4962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078" y="1280998"/>
            <a:ext cx="2719052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9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755" r="7562" b="7411"/>
          <a:stretch/>
        </p:blipFill>
        <p:spPr>
          <a:xfrm>
            <a:off x="1350234" y="897308"/>
            <a:ext cx="9229458" cy="51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1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" b="8619"/>
          <a:stretch/>
        </p:blipFill>
        <p:spPr>
          <a:xfrm>
            <a:off x="1392965" y="922946"/>
            <a:ext cx="9562744" cy="517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5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 b="6958"/>
          <a:stretch/>
        </p:blipFill>
        <p:spPr>
          <a:xfrm>
            <a:off x="1110953" y="803305"/>
            <a:ext cx="9614019" cy="52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7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" b="6655"/>
          <a:stretch/>
        </p:blipFill>
        <p:spPr>
          <a:xfrm>
            <a:off x="1187865" y="538385"/>
            <a:ext cx="9554198" cy="52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63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23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</cp:revision>
  <dcterms:created xsi:type="dcterms:W3CDTF">2021-09-26T16:12:16Z</dcterms:created>
  <dcterms:modified xsi:type="dcterms:W3CDTF">2022-04-21T17:41:20Z</dcterms:modified>
</cp:coreProperties>
</file>