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Activity-Based Costing (ABC</a:t>
            </a:r>
            <a:r>
              <a:rPr lang="en-IN" b="1" dirty="0" smtClean="0"/>
              <a:t>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54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/>
              <a:t>Definition of Activity-Based Costing (ABC):</a:t>
            </a:r>
            <a:r>
              <a:rPr lang="en-US" sz="2400" dirty="0"/>
              <a:t> ABC is a costing methodology that assigns costs to products and services based on the activities required to produce them.</a:t>
            </a:r>
          </a:p>
          <a:p>
            <a:pPr algn="just"/>
            <a:r>
              <a:rPr lang="en-US" sz="2400" b="1" dirty="0"/>
              <a:t>Importance of ABC in Cost Management:</a:t>
            </a:r>
            <a:r>
              <a:rPr lang="en-US" sz="2400" dirty="0"/>
              <a:t> Helps organizations identify high-cost activities, allocate costs more accurately, and improve decision-making.</a:t>
            </a:r>
          </a:p>
          <a:p>
            <a:pPr algn="just"/>
            <a:r>
              <a:rPr lang="en-US" sz="2400" b="1" dirty="0"/>
              <a:t>Comparison with Traditional Costing Methods:</a:t>
            </a:r>
            <a:r>
              <a:rPr lang="en-US" sz="2400" dirty="0"/>
              <a:t> Unlike traditional costing, which assigns overhead costs based on labor or machine hours, ABC assigns costs based on actual resource consumption.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6879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Concepts of ABC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b="1" dirty="0"/>
              <a:t>Cost Drivers:</a:t>
            </a:r>
            <a:r>
              <a:rPr lang="en-US" sz="2800" dirty="0"/>
              <a:t> Factors that cause costs to be incurred (e.g., number of machine setups, labor hours, or batches processed).</a:t>
            </a:r>
          </a:p>
          <a:p>
            <a:pPr algn="just"/>
            <a:r>
              <a:rPr lang="en-US" sz="2800" b="1" dirty="0"/>
              <a:t>Activities:</a:t>
            </a:r>
            <a:r>
              <a:rPr lang="en-US" sz="2800" dirty="0"/>
              <a:t> Tasks or processes that consume resources and contribute to cost accumulation (e.g., quality inspections, order processing).</a:t>
            </a:r>
          </a:p>
          <a:p>
            <a:pPr algn="just"/>
            <a:r>
              <a:rPr lang="en-US" sz="2800" b="1" dirty="0"/>
              <a:t>Resource Allocation:</a:t>
            </a:r>
            <a:r>
              <a:rPr lang="en-US" sz="2800" dirty="0"/>
              <a:t> The distribution of costs from resources to activities and then to cost objects.</a:t>
            </a:r>
          </a:p>
          <a:p>
            <a:pPr algn="just"/>
            <a:r>
              <a:rPr lang="en-US" sz="2800" b="1" dirty="0"/>
              <a:t>Overhead Distribution:</a:t>
            </a:r>
            <a:r>
              <a:rPr lang="en-US" sz="2800" dirty="0"/>
              <a:t> ABC helps distribute indirect costs more accurately compared to traditional methods.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47446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Steps in Implementing ABC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Identify Activities:</a:t>
            </a:r>
            <a:r>
              <a:rPr lang="en-US" sz="2800" dirty="0"/>
              <a:t> List all significant activities performed in the production or service process.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Assign Costs to Activities:</a:t>
            </a:r>
            <a:r>
              <a:rPr lang="en-US" sz="2800" dirty="0"/>
              <a:t> Determine the total cost associated with each activity.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Identify Cost Drivers:</a:t>
            </a:r>
            <a:r>
              <a:rPr lang="en-US" sz="2800" dirty="0"/>
              <a:t> Establish the factors that influence the cost of each activity.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Allocate Costs to Products/Services Based on Usage:</a:t>
            </a:r>
            <a:r>
              <a:rPr lang="en-US" sz="2800" dirty="0"/>
              <a:t> Assign costs to products or services based on how much of each activity they consume.</a:t>
            </a:r>
          </a:p>
          <a:p>
            <a:pPr marL="457200" indent="-457200" algn="just">
              <a:buFont typeface="+mj-lt"/>
              <a:buAutoNum type="arabicPeriod"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55708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Advantages of ABC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More Accurate Cost Allocation:</a:t>
            </a:r>
            <a:r>
              <a:rPr lang="en-US" sz="2400" dirty="0"/>
              <a:t> Provides a realistic assignment of indirect costs.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Better Understanding of Cost Behavior:</a:t>
            </a:r>
            <a:r>
              <a:rPr lang="en-US" sz="2400" dirty="0"/>
              <a:t> Helps in analyzing cost patterns and cost reduction opportunities.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Improved Decision-Making:</a:t>
            </a:r>
            <a:r>
              <a:rPr lang="en-US" sz="2400" dirty="0"/>
              <a:t> Assists in pricing strategies, budgeting, and profitability analysis.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Helps in Eliminating Non-Value-Added Activities:</a:t>
            </a:r>
            <a:r>
              <a:rPr lang="en-US" sz="2400" dirty="0"/>
              <a:t> Identifies and reduces wasteful activities.</a:t>
            </a:r>
          </a:p>
          <a:p>
            <a:pPr marL="457200" indent="-457200" algn="just">
              <a:buFont typeface="+mj-lt"/>
              <a:buAutoNum type="arabicPeriod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3597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Disadvantages of ABC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Time-Consuming and Expensive to Implement:</a:t>
            </a:r>
            <a:r>
              <a:rPr lang="en-US" sz="2800" dirty="0"/>
              <a:t> Requires detailed activity tracking and data collection.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Requires Significant Data Collection:</a:t>
            </a:r>
            <a:r>
              <a:rPr lang="en-US" sz="2800" dirty="0"/>
              <a:t> Demands constant updates and monitoring.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b="1" dirty="0"/>
              <a:t>Complex to Maintain and Update:</a:t>
            </a:r>
            <a:r>
              <a:rPr lang="en-US" sz="2800" dirty="0"/>
              <a:t> Needs regular adjustments as business processes evolve.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203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945752"/>
            <a:ext cx="9720072" cy="948363"/>
          </a:xfrm>
        </p:spPr>
        <p:txBody>
          <a:bodyPr/>
          <a:lstStyle/>
          <a:p>
            <a:r>
              <a:rPr lang="en-IN" b="1" dirty="0"/>
              <a:t>ABC vs. Traditional </a:t>
            </a:r>
            <a:r>
              <a:rPr lang="en-IN" b="1" dirty="0" smtClean="0"/>
              <a:t>Costing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145616"/>
              </p:ext>
            </p:extLst>
          </p:nvPr>
        </p:nvGraphicFramePr>
        <p:xfrm>
          <a:off x="1023938" y="1894115"/>
          <a:ext cx="9720261" cy="4454433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1343811430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1763578681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806768214"/>
                    </a:ext>
                  </a:extLst>
                </a:gridCol>
              </a:tblGrid>
              <a:tr h="685297">
                <a:tc>
                  <a:txBody>
                    <a:bodyPr/>
                    <a:lstStyle/>
                    <a:p>
                      <a:r>
                        <a:rPr lang="en-IN"/>
                        <a:t>Feature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Traditional Costing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Activity-Based Costing (ABC)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248746"/>
                  </a:ext>
                </a:extLst>
              </a:tr>
              <a:tr h="685297">
                <a:tc>
                  <a:txBody>
                    <a:bodyPr/>
                    <a:lstStyle/>
                    <a:p>
                      <a:r>
                        <a:rPr lang="en-IN"/>
                        <a:t>Basis of Allocation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Direct labor/machine hours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Activity-based cost drivers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649392"/>
                  </a:ext>
                </a:extLst>
              </a:tr>
              <a:tr h="685297">
                <a:tc>
                  <a:txBody>
                    <a:bodyPr/>
                    <a:lstStyle/>
                    <a:p>
                      <a:r>
                        <a:rPr lang="en-IN"/>
                        <a:t>Accuracy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Less accurate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More precise cost distribution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574417"/>
                  </a:ext>
                </a:extLst>
              </a:tr>
              <a:tr h="1199271">
                <a:tc>
                  <a:txBody>
                    <a:bodyPr/>
                    <a:lstStyle/>
                    <a:p>
                      <a:r>
                        <a:rPr lang="en-IN" dirty="0"/>
                        <a:t>Complexity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Simpler and easier to implement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More detailed and complex but insightful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784247"/>
                  </a:ext>
                </a:extLst>
              </a:tr>
              <a:tr h="1199271">
                <a:tc>
                  <a:txBody>
                    <a:bodyPr/>
                    <a:lstStyle/>
                    <a:p>
                      <a:r>
                        <a:rPr lang="en-IN" dirty="0"/>
                        <a:t>Best Suited For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Companies with uniform products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Companies with diverse products and processes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73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03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ctivity-Based Costing | Accounting for Manager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951" y="692331"/>
            <a:ext cx="10087734" cy="565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217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Real-World Applications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Manufacturing Industries:</a:t>
            </a:r>
            <a:r>
              <a:rPr lang="en-US" sz="2400" dirty="0"/>
              <a:t> Helps in pricing, cost reduction, and profitability analysis.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Service Sector (e.g., Healthcare, Banking):</a:t>
            </a:r>
            <a:r>
              <a:rPr lang="en-US" sz="2400" dirty="0"/>
              <a:t> Assists in cost allocation for patient care, loan processing, and other service activities.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Retail and Logistics:</a:t>
            </a:r>
            <a:r>
              <a:rPr lang="en-US" sz="2400" dirty="0"/>
              <a:t> Enhances supply chain efficiency by identifying high-cost distribution activities.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/>
              <a:t>IT &amp; Software Development:</a:t>
            </a:r>
            <a:r>
              <a:rPr lang="en-US" sz="2400" dirty="0"/>
              <a:t> Useful for tracking costs related to software development, testing, and maintenance.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2167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469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</vt:lpstr>
      <vt:lpstr>Activity-Based Costing (ABC)</vt:lpstr>
      <vt:lpstr>Introduction </vt:lpstr>
      <vt:lpstr>Key Concepts of ABC </vt:lpstr>
      <vt:lpstr>Steps in Implementing ABC </vt:lpstr>
      <vt:lpstr>Advantages of ABC </vt:lpstr>
      <vt:lpstr>Disadvantages of ABC </vt:lpstr>
      <vt:lpstr>ABC vs. Traditional Costing</vt:lpstr>
      <vt:lpstr>PowerPoint Presentation</vt:lpstr>
      <vt:lpstr>Real-World Applications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Activity-Based Costing (ABC)</dc:title>
  <dc:creator>Admin</dc:creator>
  <cp:lastModifiedBy>Admin</cp:lastModifiedBy>
  <cp:revision>1</cp:revision>
  <dcterms:created xsi:type="dcterms:W3CDTF">2025-03-07T04:24:12Z</dcterms:created>
  <dcterms:modified xsi:type="dcterms:W3CDTF">2025-03-07T04:29:10Z</dcterms:modified>
</cp:coreProperties>
</file>