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1/8/2025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Recruitment and Selection Process: Nature, Purpose, Importance, and Factors Governing Recruitment</a:t>
            </a:r>
            <a:endParaRPr lang="en-IN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4007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Key Takeaways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69848" y="1861253"/>
            <a:ext cx="10243774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Effective Recruitment Process: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Critical for organizational success, aligning talent with business goals.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Right Sources for Right Talent: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Choosing between internal or external sources based on the role's needs.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Continuous Improvement: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Recruitment should evolve to stay aligned with business growth and changing labor market trends.</a:t>
            </a:r>
          </a:p>
        </p:txBody>
      </p:sp>
    </p:spTree>
    <p:extLst>
      <p:ext uri="{BB962C8B-B14F-4D97-AF65-F5344CB8AC3E}">
        <p14:creationId xmlns:p14="http://schemas.microsoft.com/office/powerpoint/2010/main" val="1041795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Nature of Recruitment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69848" y="1840371"/>
            <a:ext cx="9970685" cy="4612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Definition: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Recruitment is the process of attracting, screening, and selecting qualified candidates for a job position within an organization.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Characteristics: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Continuous and dynamic process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Focuses on attracting a pool of qualified candidates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Can be internal or external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Types of Recruitment: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Internal Recruitment: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Promoting or transferring current employees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External Recruitment: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Hiring from outside the organization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0282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Purpose of Recruitment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69848" y="1964856"/>
            <a:ext cx="9461949" cy="3366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Fulfilling Job Requirements: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To meet the manpower needs of the organization.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Ensuring Organizational Growth: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Acquiring skilled and capable employees to drive business success.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Building a Talent Pool: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Developing a repository of candidates for current and future positions.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Maintaining Efficiency: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Ensuring that vacant positions are filled quickly to maintain operations and productivity.</a:t>
            </a:r>
          </a:p>
        </p:txBody>
      </p:sp>
    </p:spTree>
    <p:extLst>
      <p:ext uri="{BB962C8B-B14F-4D97-AF65-F5344CB8AC3E}">
        <p14:creationId xmlns:p14="http://schemas.microsoft.com/office/powerpoint/2010/main" val="3644158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Importance of Recruitment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69848" y="1939879"/>
            <a:ext cx="981493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Helps in Meeting Organizational Goals: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Right talent supports achieving long-term objectives.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Creates a Competitive Advantage: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Attracting top talent leads to better performance and innovation.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Cost Efficiency: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Recruitment reduces turnover costs and improves retention by hiring the right candidates.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Reduces Uncertainty: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 well-executed recruitment process minimizes the risk of hiring mismatches.</a:t>
            </a:r>
          </a:p>
        </p:txBody>
      </p:sp>
    </p:spTree>
    <p:extLst>
      <p:ext uri="{BB962C8B-B14F-4D97-AF65-F5344CB8AC3E}">
        <p14:creationId xmlns:p14="http://schemas.microsoft.com/office/powerpoint/2010/main" val="776125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Factors Governing Recruitment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69848" y="1976018"/>
            <a:ext cx="4058034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Internal Factors: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Organizational policies and culture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Job requirements and specifications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Workforce availability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External Factors: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Labor market conditions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Economic conditions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Legal and regulatory requirements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Technological advancements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971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62486"/>
            <a:ext cx="10058400" cy="1154638"/>
          </a:xfrm>
        </p:spPr>
        <p:txBody>
          <a:bodyPr/>
          <a:lstStyle/>
          <a:p>
            <a:r>
              <a:rPr lang="en-IN" dirty="0"/>
              <a:t>Recruitment Process Overview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69847" y="998639"/>
            <a:ext cx="10509781" cy="585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Job Analysis: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Conducting job analysis to understand the job’s duties, responsibilities, and required skills.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Creating a Job Description: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Detailing the role’s requirements and responsibilities to attract suitable candidates.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Attracting Candidates: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Announcing the job opening through various recruitment channels.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Screening Applications: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Reviewing resumes and applications to shortlist candidates.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Conducting Interviews and Tests: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Evaluating candidates through interviews, psychometric tests, or technical assessments.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Final Selection: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Offering the job to the best-fit candidate based on the interview and evaluation.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Onboarding: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Introducing the selected candidate to the company and its culture.</a:t>
            </a:r>
          </a:p>
        </p:txBody>
      </p:sp>
    </p:spTree>
    <p:extLst>
      <p:ext uri="{BB962C8B-B14F-4D97-AF65-F5344CB8AC3E}">
        <p14:creationId xmlns:p14="http://schemas.microsoft.com/office/powerpoint/2010/main" val="4134624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Sources of Recruitment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69848" y="2230895"/>
            <a:ext cx="9744206" cy="383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Internal Sources: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Employee Referrals: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Employees recommending candidates.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Promotions and Transfers: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Filling roles from within the existing workforce.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External Sources: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Job Portals: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LinkedIn, Indeed, and other online platforms.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Recruitment Agencies: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Specialized firms that help in sourcing candidates.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Campus Recruitment: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Hiring fresh graduates from educational institutions.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Social Media: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Platforms like LinkedIn, Twitter, and Facebook.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Job Fairs and Networking Events: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Industry-specific events to meet potential candidates.</a:t>
            </a:r>
          </a:p>
        </p:txBody>
      </p:sp>
    </p:spTree>
    <p:extLst>
      <p:ext uri="{BB962C8B-B14F-4D97-AF65-F5344CB8AC3E}">
        <p14:creationId xmlns:p14="http://schemas.microsoft.com/office/powerpoint/2010/main" val="2738434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Disadvantages of Internal Recruitment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Advantages:</a:t>
            </a:r>
            <a:endParaRPr lang="en-US" dirty="0"/>
          </a:p>
          <a:p>
            <a:r>
              <a:rPr lang="en-US" dirty="0"/>
              <a:t>Cost-effective (no external agency fees).</a:t>
            </a:r>
          </a:p>
          <a:p>
            <a:r>
              <a:rPr lang="en-US" dirty="0"/>
              <a:t>Motivates employees with career advancement.</a:t>
            </a:r>
          </a:p>
          <a:p>
            <a:r>
              <a:rPr lang="en-US" dirty="0"/>
              <a:t>Easier integration as candidates are familiar with the company culture.</a:t>
            </a:r>
          </a:p>
          <a:p>
            <a:r>
              <a:rPr lang="en-US" b="1" dirty="0"/>
              <a:t>Disadvantages:</a:t>
            </a:r>
            <a:endParaRPr lang="en-US" dirty="0"/>
          </a:p>
          <a:p>
            <a:r>
              <a:rPr lang="en-US" dirty="0"/>
              <a:t>Limited pool of candidates.</a:t>
            </a:r>
          </a:p>
          <a:p>
            <a:r>
              <a:rPr lang="en-US" dirty="0"/>
              <a:t>Risk of internal conflicts or stagnation.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7170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Disadvantages of External Recruitment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Advantages:</a:t>
            </a:r>
            <a:endParaRPr lang="en-US" dirty="0"/>
          </a:p>
          <a:p>
            <a:r>
              <a:rPr lang="en-US" dirty="0"/>
              <a:t>Wider pool of diverse candidates.</a:t>
            </a:r>
          </a:p>
          <a:p>
            <a:r>
              <a:rPr lang="en-US" dirty="0"/>
              <a:t>Access to fresh talent and ideas.</a:t>
            </a:r>
          </a:p>
          <a:p>
            <a:r>
              <a:rPr lang="en-US" dirty="0"/>
              <a:t>Suitable for specialized roles that internal candidates can’t fulfill.</a:t>
            </a:r>
          </a:p>
          <a:p>
            <a:r>
              <a:rPr lang="en-US" b="1" dirty="0"/>
              <a:t>Disadvantages:</a:t>
            </a:r>
            <a:endParaRPr lang="en-US" dirty="0"/>
          </a:p>
          <a:p>
            <a:r>
              <a:rPr lang="en-US" dirty="0"/>
              <a:t>Time-consuming and expensive.</a:t>
            </a:r>
          </a:p>
          <a:p>
            <a:r>
              <a:rPr lang="en-US" dirty="0"/>
              <a:t>Candidates may need more time to adjust to company culture.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3063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3</TotalTime>
  <Words>310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Rockwell</vt:lpstr>
      <vt:lpstr>Rockwell Condensed</vt:lpstr>
      <vt:lpstr>Wingdings</vt:lpstr>
      <vt:lpstr>Wood Type</vt:lpstr>
      <vt:lpstr>Recruitment and Selection Process: Nature, Purpose, Importance, and Factors Governing Recruitment</vt:lpstr>
      <vt:lpstr>Nature of Recruitment</vt:lpstr>
      <vt:lpstr>Purpose of Recruitment</vt:lpstr>
      <vt:lpstr>Importance of Recruitment</vt:lpstr>
      <vt:lpstr>Factors Governing Recruitment</vt:lpstr>
      <vt:lpstr>Recruitment Process Overview</vt:lpstr>
      <vt:lpstr>Sources of Recruitment</vt:lpstr>
      <vt:lpstr>Advantages and Disadvantages of Internal Recruitment</vt:lpstr>
      <vt:lpstr>Advantages and Disadvantages of External Recruitment</vt:lpstr>
      <vt:lpstr>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and Selection Process: Nature, Purpose, Importance, and Factors Governing Recruitment</dc:title>
  <dc:creator>admin</dc:creator>
  <cp:lastModifiedBy>admin</cp:lastModifiedBy>
  <cp:revision>1</cp:revision>
  <dcterms:created xsi:type="dcterms:W3CDTF">2025-01-08T09:39:16Z</dcterms:created>
  <dcterms:modified xsi:type="dcterms:W3CDTF">2025-01-08T09:42:18Z</dcterms:modified>
</cp:coreProperties>
</file>