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83" r:id="rId3"/>
    <p:sldId id="279" r:id="rId4"/>
    <p:sldId id="281" r:id="rId5"/>
    <p:sldId id="282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F9900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F23A-FD96-41C7-A70B-64FBE6B8AE43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F6EAD-896D-4D64-B34A-D10C043E6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6EAD-896D-4D64-B34A-D10C043E6E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6EAD-896D-4D64-B34A-D10C043E6E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1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6EAD-896D-4D64-B34A-D10C043E6E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6EAD-896D-4D64-B34A-D10C043E6E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6EAD-896D-4D64-B34A-D10C043E6E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FF4B-B58F-4455-A5CB-1784EB5C020F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9249-BF32-4F40-AF78-C4BEE6EAAF76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911-F1AC-4219-9C6F-0FA73D4C3BDF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51C-4A33-4DCB-B4E0-1F2ECCC9478E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E302-C574-438C-9556-094834F61CB8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6BB4-4DEB-4CAF-B1F4-7090B53F3DB8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51F2-99DA-42AB-9514-9CE18DF8FF81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64BD-7DB5-4C20-84C8-15C70AB281A3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82D6-7881-4894-BFB5-F0C6AA15F3D3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F86-64F1-41E8-9F39-18D527A6CF95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C65-0871-4136-A217-7786D61B2F96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682F-5851-4E4E-8DE8-84058D9EBE2D}" type="datetime1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CDD2-5543-4851-B99B-6CF22FEDF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7545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4794134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nstantia" pitchFamily="18" charset="0"/>
              </a:rPr>
              <a:t>RESOURCE MANAGEMENT TECHNIQUES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nstantia" pitchFamily="18" charset="0"/>
              </a:rPr>
              <a:t>NETWORK DIAGRAMS</a:t>
            </a:r>
            <a:endParaRPr lang="en-US" sz="24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" name="AutoShape 2" descr="https://www.jmc.edu/include/department/cs/staff/image/m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1219200" cy="1454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3117415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FF00"/>
                </a:solidFill>
              </a:rPr>
              <a:t>DR. O.A.MOHAMED JAFAR</a:t>
            </a:r>
          </a:p>
          <a:p>
            <a:pPr algn="ctr"/>
            <a:r>
              <a:rPr lang="en-IN" b="1" dirty="0">
                <a:solidFill>
                  <a:srgbClr val="FFFF00"/>
                </a:solidFill>
              </a:rPr>
              <a:t>M.Sc</a:t>
            </a:r>
            <a:r>
              <a:rPr lang="en-IN" b="1" dirty="0" smtClean="0">
                <a:solidFill>
                  <a:srgbClr val="FFFF00"/>
                </a:solidFill>
              </a:rPr>
              <a:t>., M.Sc</a:t>
            </a:r>
            <a:r>
              <a:rPr lang="en-IN" b="1" dirty="0">
                <a:solidFill>
                  <a:srgbClr val="FFFF00"/>
                </a:solidFill>
              </a:rPr>
              <a:t>.,(IT)., PGDCA.,PGDGC., PGDHRM., M.Phil.,</a:t>
            </a:r>
            <a:r>
              <a:rPr lang="en-IN" b="1" dirty="0" err="1">
                <a:solidFill>
                  <a:srgbClr val="FFFF00"/>
                </a:solidFill>
              </a:rPr>
              <a:t>Ph.D</a:t>
            </a:r>
            <a:r>
              <a:rPr lang="en-IN" b="1" dirty="0">
                <a:solidFill>
                  <a:srgbClr val="FFFF00"/>
                </a:solidFill>
              </a:rPr>
              <a:t>.,</a:t>
            </a:r>
          </a:p>
          <a:p>
            <a:pPr algn="ctr"/>
            <a:r>
              <a:rPr lang="en-IN" b="1" dirty="0">
                <a:solidFill>
                  <a:srgbClr val="FFFF00"/>
                </a:solidFill>
              </a:rPr>
              <a:t>Associate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0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0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nstantia" pitchFamily="18" charset="0"/>
              </a:rPr>
              <a:t>DRAWING NETWORK DIAGRAM</a:t>
            </a:r>
            <a:endParaRPr lang="en-US" sz="24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762000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1:  Draw the network diagram or arrow diagram for the following relationships: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397000"/>
          <a:ext cx="6705600" cy="74168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248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Activity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Days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143000" y="38100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76400" y="3048000"/>
            <a:ext cx="18288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648200" y="4724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05200" y="2743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5" name="Straight Arrow Connector 14"/>
          <p:cNvCxnSpPr>
            <a:stCxn id="11" idx="5"/>
            <a:endCxn id="13" idx="2"/>
          </p:cNvCxnSpPr>
          <p:nvPr/>
        </p:nvCxnSpPr>
        <p:spPr>
          <a:xfrm rot="16200000" flipH="1">
            <a:off x="2746865" y="3051664"/>
            <a:ext cx="752755" cy="3049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5"/>
            <a:endCxn id="13" idx="0"/>
          </p:cNvCxnSpPr>
          <p:nvPr/>
        </p:nvCxnSpPr>
        <p:spPr>
          <a:xfrm rot="16200000" flipH="1">
            <a:off x="3642215" y="3451714"/>
            <a:ext cx="1590955" cy="95441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019800" y="3352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001000" y="3352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5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>
            <a:stCxn id="14" idx="6"/>
          </p:cNvCxnSpPr>
          <p:nvPr/>
        </p:nvCxnSpPr>
        <p:spPr>
          <a:xfrm>
            <a:off x="4038600" y="2971800"/>
            <a:ext cx="19812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6"/>
            <a:endCxn id="22" idx="4"/>
          </p:cNvCxnSpPr>
          <p:nvPr/>
        </p:nvCxnSpPr>
        <p:spPr>
          <a:xfrm flipV="1">
            <a:off x="5181600" y="3810000"/>
            <a:ext cx="1104900" cy="1143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3" idx="2"/>
          </p:cNvCxnSpPr>
          <p:nvPr/>
        </p:nvCxnSpPr>
        <p:spPr>
          <a:xfrm>
            <a:off x="6553200" y="3581400"/>
            <a:ext cx="14478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622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4191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3581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0" y="2819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4038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58000" y="3124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95400" y="22860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Solution:  The Network Diagram is given below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0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0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nstantia" pitchFamily="18" charset="0"/>
              </a:rPr>
              <a:t>DRAWING NETWORK DIAGRAM</a:t>
            </a:r>
            <a:endParaRPr lang="en-US" sz="24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762000"/>
            <a:ext cx="7924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2: Draw the network diagram or arrow diagram for the following relationships:</a:t>
            </a: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SOLUTION: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1524000"/>
          <a:ext cx="8077200" cy="1210056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Activity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Preceeding</a:t>
                      </a:r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Relationship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D,E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H,F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1676400" y="3581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676400" y="4495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200400" y="3581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3200400" y="4495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752600" y="5486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200400" y="5486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57" name="Straight Arrow Connector 56"/>
          <p:cNvCxnSpPr>
            <a:stCxn id="50" idx="6"/>
          </p:cNvCxnSpPr>
          <p:nvPr/>
        </p:nvCxnSpPr>
        <p:spPr>
          <a:xfrm>
            <a:off x="2209800" y="38100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209800" y="47244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209800" y="57150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146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5146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5146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3733800" y="38100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733800" y="47244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733800" y="5715000"/>
            <a:ext cx="990600" cy="234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62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0386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624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0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0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nstantia" pitchFamily="18" charset="0"/>
              </a:rPr>
              <a:t>DRAWING NETWORK DIAGRAM</a:t>
            </a:r>
            <a:endParaRPr lang="en-US" sz="24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685800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ii.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iii.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600200" y="1219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124200" y="1219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600200" y="30480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57" name="Straight Arrow Connector 56"/>
          <p:cNvCxnSpPr>
            <a:stCxn id="50" idx="6"/>
          </p:cNvCxnSpPr>
          <p:nvPr/>
        </p:nvCxnSpPr>
        <p:spPr>
          <a:xfrm>
            <a:off x="2133600" y="14478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33600" y="32004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86000" y="114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3622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4384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810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181600" y="15240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86400" y="114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600200" y="1143000"/>
            <a:ext cx="3581400" cy="2286000"/>
            <a:chOff x="1600200" y="1143000"/>
            <a:chExt cx="3581400" cy="2286000"/>
          </a:xfrm>
        </p:grpSpPr>
        <p:sp>
          <p:nvSpPr>
            <p:cNvPr id="51" name="Oval 50"/>
            <p:cNvSpPr/>
            <p:nvPr/>
          </p:nvSpPr>
          <p:spPr>
            <a:xfrm>
              <a:off x="1600200" y="21336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124200" y="21336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124200" y="29718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2133600" y="23622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657600" y="14478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3" idx="7"/>
            </p:cNvCxnSpPr>
            <p:nvPr/>
          </p:nvCxnSpPr>
          <p:spPr>
            <a:xfrm rot="5400000" flipH="1" flipV="1">
              <a:off x="3813665" y="1366021"/>
              <a:ext cx="600355" cy="106871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40" idx="3"/>
            </p:cNvCxnSpPr>
            <p:nvPr/>
          </p:nvCxnSpPr>
          <p:spPr>
            <a:xfrm flipV="1">
              <a:off x="3657600" y="2600045"/>
              <a:ext cx="1068715" cy="60035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3810000" y="1143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862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648200" y="12954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3657600" y="23622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038600" y="2057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4648200" y="22098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>
            <a:off x="5105400" y="23622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864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133600" y="4343400"/>
            <a:ext cx="3581400" cy="2286000"/>
            <a:chOff x="1600200" y="1143000"/>
            <a:chExt cx="3581400" cy="2286000"/>
          </a:xfrm>
        </p:grpSpPr>
        <p:sp>
          <p:nvSpPr>
            <p:cNvPr id="56" name="Oval 55"/>
            <p:cNvSpPr/>
            <p:nvPr/>
          </p:nvSpPr>
          <p:spPr>
            <a:xfrm>
              <a:off x="1600200" y="21336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124200" y="21336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3124200" y="29718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133600" y="23622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657600" y="14478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9" idx="7"/>
            </p:cNvCxnSpPr>
            <p:nvPr/>
          </p:nvCxnSpPr>
          <p:spPr>
            <a:xfrm rot="5400000" flipH="1" flipV="1">
              <a:off x="3813665" y="1366021"/>
              <a:ext cx="600355" cy="106871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80" idx="3"/>
            </p:cNvCxnSpPr>
            <p:nvPr/>
          </p:nvCxnSpPr>
          <p:spPr>
            <a:xfrm flipV="1">
              <a:off x="3657600" y="2600045"/>
              <a:ext cx="1068715" cy="60035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3810000" y="1143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862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4648200" y="12954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3657600" y="2362200"/>
              <a:ext cx="99060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038600" y="2057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4648200" y="2209800"/>
              <a:ext cx="5334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81" name="Oval 80"/>
          <p:cNvSpPr/>
          <p:nvPr/>
        </p:nvSpPr>
        <p:spPr>
          <a:xfrm>
            <a:off x="3657600" y="44196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705600" y="5410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85" name="Straight Arrow Connector 84"/>
          <p:cNvCxnSpPr>
            <a:stCxn id="56" idx="7"/>
            <a:endCxn id="81" idx="3"/>
          </p:cNvCxnSpPr>
          <p:nvPr/>
        </p:nvCxnSpPr>
        <p:spPr>
          <a:xfrm rot="5400000" flipH="1" flipV="1">
            <a:off x="2866745" y="4531985"/>
            <a:ext cx="591110" cy="114683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6" idx="5"/>
          </p:cNvCxnSpPr>
          <p:nvPr/>
        </p:nvCxnSpPr>
        <p:spPr>
          <a:xfrm rot="16200000" flipH="1">
            <a:off x="2784965" y="5528164"/>
            <a:ext cx="676555" cy="106871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7" idx="6"/>
            <a:endCxn id="82" idx="1"/>
          </p:cNvCxnSpPr>
          <p:nvPr/>
        </p:nvCxnSpPr>
        <p:spPr>
          <a:xfrm>
            <a:off x="5715000" y="4724400"/>
            <a:ext cx="1068715" cy="75275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0" idx="6"/>
            <a:endCxn id="82" idx="2"/>
          </p:cNvCxnSpPr>
          <p:nvPr/>
        </p:nvCxnSpPr>
        <p:spPr>
          <a:xfrm>
            <a:off x="5715000" y="56388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895600" y="4800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019800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2484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9718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971800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343400" y="4800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733800" y="541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733800" y="624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48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6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858000" y="548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7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17693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0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nstantia" pitchFamily="18" charset="0"/>
              </a:rPr>
              <a:t>DRAWING NETWORK DIAGRAM</a:t>
            </a:r>
            <a:endParaRPr lang="en-US" sz="24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7620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3:  Draw the network diagram or arrow diagram for the following relationships: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066800" y="1524000"/>
          <a:ext cx="8077200" cy="1210056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Activity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Preceeding</a:t>
                      </a:r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Relationship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B,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F, 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3200400" y="3581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733800" y="3810000"/>
            <a:ext cx="48768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626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5" idx="7"/>
          </p:cNvCxnSpPr>
          <p:nvPr/>
        </p:nvCxnSpPr>
        <p:spPr>
          <a:xfrm rot="5400000" flipH="1" flipV="1">
            <a:off x="2290459" y="3652815"/>
            <a:ext cx="751167" cy="106871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384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62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676400" y="4495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7432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45" idx="5"/>
          </p:cNvCxnSpPr>
          <p:nvPr/>
        </p:nvCxnSpPr>
        <p:spPr>
          <a:xfrm rot="16200000" flipH="1">
            <a:off x="2288871" y="4728858"/>
            <a:ext cx="830543" cy="114491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276600" y="54864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3733800" y="4800600"/>
            <a:ext cx="25908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72" idx="1"/>
          </p:cNvCxnSpPr>
          <p:nvPr/>
        </p:nvCxnSpPr>
        <p:spPr>
          <a:xfrm>
            <a:off x="3657600" y="3962400"/>
            <a:ext cx="1144915" cy="52415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191000" y="3962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4724400" y="44196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257800" y="4648200"/>
            <a:ext cx="990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810000" y="4572000"/>
            <a:ext cx="4953000" cy="1219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4958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7912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6248400" y="44196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5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92" name="Straight Arrow Connector 91"/>
          <p:cNvCxnSpPr>
            <a:stCxn id="81" idx="6"/>
          </p:cNvCxnSpPr>
          <p:nvPr/>
        </p:nvCxnSpPr>
        <p:spPr>
          <a:xfrm flipV="1">
            <a:off x="6781800" y="4495800"/>
            <a:ext cx="1752600" cy="152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8610600" y="4114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390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97" name="Straight Arrow Connector 96"/>
          <p:cNvCxnSpPr>
            <a:stCxn id="45" idx="6"/>
          </p:cNvCxnSpPr>
          <p:nvPr/>
        </p:nvCxnSpPr>
        <p:spPr>
          <a:xfrm>
            <a:off x="2209800" y="4724400"/>
            <a:ext cx="2514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2"/>
          <a:srcRect l="23913" t="6667" r="42271" b="64444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DD2-5543-4851-B99B-6CF22FEDF7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0"/>
            <a:ext cx="815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52401"/>
            <a:ext cx="8153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 4</a:t>
            </a:r>
          </a:p>
          <a:p>
            <a:endParaRPr lang="en-US" sz="2000" dirty="0" smtClean="0"/>
          </a:p>
          <a:p>
            <a:r>
              <a:rPr lang="en-US" sz="2000" b="1" dirty="0" smtClean="0"/>
              <a:t>Draw the network diagram:</a:t>
            </a:r>
          </a:p>
          <a:p>
            <a:r>
              <a:rPr lang="en-US" sz="2000" b="1" dirty="0" smtClean="0"/>
              <a:t>A &lt; C, D;  B &lt; C, D; C &lt; E; D, E &lt; F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FF00"/>
                </a:solidFill>
              </a:rPr>
              <a:t>Solution: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2362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23622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7400" y="2590800"/>
            <a:ext cx="1295400" cy="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24400" y="1447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705600" y="2590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5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7" name="Straight Arrow Connector 16"/>
          <p:cNvCxnSpPr>
            <a:stCxn id="9" idx="7"/>
            <a:endCxn id="15" idx="3"/>
          </p:cNvCxnSpPr>
          <p:nvPr/>
        </p:nvCxnSpPr>
        <p:spPr>
          <a:xfrm rot="5400000" flipH="1" flipV="1">
            <a:off x="4009745" y="1636385"/>
            <a:ext cx="591110" cy="99443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6"/>
            <a:endCxn id="16" idx="1"/>
          </p:cNvCxnSpPr>
          <p:nvPr/>
        </p:nvCxnSpPr>
        <p:spPr>
          <a:xfrm>
            <a:off x="3886200" y="2590800"/>
            <a:ext cx="2897515" cy="6695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228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43200" y="37338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16" idx="0"/>
          </p:cNvCxnSpPr>
          <p:nvPr/>
        </p:nvCxnSpPr>
        <p:spPr>
          <a:xfrm>
            <a:off x="5257800" y="1676402"/>
            <a:ext cx="1714500" cy="9143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239000" y="2743200"/>
            <a:ext cx="1295400" cy="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6962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8" idx="5"/>
            <a:endCxn id="27" idx="1"/>
          </p:cNvCxnSpPr>
          <p:nvPr/>
        </p:nvCxnSpPr>
        <p:spPr>
          <a:xfrm rot="16200000" flipH="1">
            <a:off x="1952345" y="2931785"/>
            <a:ext cx="1048310" cy="68963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8610600" y="25146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V="1">
            <a:off x="3124200" y="2819400"/>
            <a:ext cx="457200" cy="914399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 flipV="1">
            <a:off x="1828800" y="4785362"/>
            <a:ext cx="1295400" cy="45719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05200" y="4648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DUMMY ACTIVITY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F0AD00"/>
      </a:accent1>
      <a:accent2>
        <a:srgbClr val="60B5CC"/>
      </a:accent2>
      <a:accent3>
        <a:srgbClr val="7030A0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D824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298</Words>
  <Application>Microsoft Office PowerPoint</Application>
  <PresentationFormat>On-screen Show (4:3)</PresentationFormat>
  <Paragraphs>367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MUS</cp:lastModifiedBy>
  <cp:revision>65</cp:revision>
  <dcterms:created xsi:type="dcterms:W3CDTF">2020-08-03T14:54:47Z</dcterms:created>
  <dcterms:modified xsi:type="dcterms:W3CDTF">2023-04-05T05:32:14Z</dcterms:modified>
</cp:coreProperties>
</file>