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0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8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185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742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4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309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545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938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232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158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071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737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1ABCE-3CAE-4B26-A115-566C7DBC8F65}" type="datetimeFigureOut">
              <a:rPr lang="en-IN" smtClean="0"/>
              <a:t>17-03-2025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7A78F-A27A-43A0-B88B-55A78C3968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221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8293" y="955964"/>
            <a:ext cx="8354291" cy="861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1" b="1" dirty="0" smtClean="0">
                <a:solidFill>
                  <a:srgbClr val="C209C7"/>
                </a:solidFill>
              </a:rPr>
              <a:t>VENTURE CAPITAL</a:t>
            </a:r>
            <a:endParaRPr lang="en-IN" sz="5001" b="1" dirty="0">
              <a:solidFill>
                <a:srgbClr val="C209C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8590" y="2748347"/>
            <a:ext cx="9933710" cy="317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1" b="1" dirty="0" err="1">
                <a:solidFill>
                  <a:srgbClr val="00B0F0"/>
                </a:solidFill>
              </a:rPr>
              <a:t>Dr.M.A.SHAKILA</a:t>
            </a:r>
            <a:r>
              <a:rPr lang="en-US" sz="5001" b="1" dirty="0">
                <a:solidFill>
                  <a:srgbClr val="00B0F0"/>
                </a:solidFill>
              </a:rPr>
              <a:t> BANU</a:t>
            </a:r>
          </a:p>
          <a:p>
            <a:pPr algn="ctr"/>
            <a:r>
              <a:rPr lang="en-US" sz="5001" dirty="0"/>
              <a:t>ASSOCIATE PROFESSOR</a:t>
            </a:r>
          </a:p>
          <a:p>
            <a:pPr algn="ctr"/>
            <a:r>
              <a:rPr lang="en-US" sz="5001" dirty="0"/>
              <a:t>JAMAL INSTITUTE OF MANAGEMENT</a:t>
            </a:r>
          </a:p>
          <a:p>
            <a:pPr algn="ctr"/>
            <a:r>
              <a:rPr lang="en-US" sz="5001" dirty="0"/>
              <a:t>JAMAL MOHAMED COLLEGE</a:t>
            </a:r>
            <a:endParaRPr lang="en-IN" sz="5001" dirty="0"/>
          </a:p>
        </p:txBody>
      </p:sp>
    </p:spTree>
    <p:extLst>
      <p:ext uri="{BB962C8B-B14F-4D97-AF65-F5344CB8AC3E}">
        <p14:creationId xmlns:p14="http://schemas.microsoft.com/office/powerpoint/2010/main" val="3536033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975"/>
            <a:ext cx="121920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" y="264693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9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6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83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7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08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1" y="136525"/>
            <a:ext cx="11949289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5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"/>
            <a:ext cx="122428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6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2025-03-17T04:14:15Z</dcterms:created>
  <dcterms:modified xsi:type="dcterms:W3CDTF">2025-03-17T06:37:40Z</dcterms:modified>
</cp:coreProperties>
</file>