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Supply Chain Strategy Performance Metrics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Measuring Success in Supply Chain Operations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5735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Metric 7: Fill Rate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865488"/>
            <a:ext cx="960032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Percentage of customer demand met without backordering.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Formula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High fill rate indicates strong demand fulfillment capabilities.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135" y="3853123"/>
            <a:ext cx="372427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809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Metric 8: Return Rate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344030"/>
            <a:ext cx="9113264" cy="335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Percentage of goods returned by customers.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Formula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Indicates the quality of products and accuracy of orders.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Minimize return rate.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280" y="3525289"/>
            <a:ext cx="41433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171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Aligning Metrics with Strategy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153945"/>
            <a:ext cx="8544840" cy="373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How to Align Metrics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Identify the strategic goals (e.g., cost reduction, service level improvement).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Select metrics that reflect these objectives.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Continuously monitor and refine based on performance.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 Reduction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Focus on Supply Chain Costs and Inventory Turnover.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Customer Satisfaction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Focus on On-Time Delivery and Perfect Order Rate.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315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Using Metrics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898027"/>
            <a:ext cx="10302436" cy="2243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Use Dashboards for Real-Time Monitoring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Ensure Data Accuracy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Clean, reliable data is key for correct analysis.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Review and Update Metrics Periodically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Adapt to changing business needs.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Benchmarking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Compare metrics against industry standards. </a:t>
            </a:r>
          </a:p>
        </p:txBody>
      </p:sp>
    </p:spTree>
    <p:extLst>
      <p:ext uri="{BB962C8B-B14F-4D97-AF65-F5344CB8AC3E}">
        <p14:creationId xmlns:p14="http://schemas.microsoft.com/office/powerpoint/2010/main" val="181143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034490"/>
            <a:ext cx="1062867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Summary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Effective supply chain metrics are essential for measuring and improving performance.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Choose the right metrics based on your strategy.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Continuous monitoring and refinement are key to success.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Call to Action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Start implementing and tracking metrics today to enhance supply chain performance. </a:t>
            </a:r>
          </a:p>
        </p:txBody>
      </p:sp>
    </p:spTree>
    <p:extLst>
      <p:ext uri="{BB962C8B-B14F-4D97-AF65-F5344CB8AC3E}">
        <p14:creationId xmlns:p14="http://schemas.microsoft.com/office/powerpoint/2010/main" val="205765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Supply Chain Metrics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903446"/>
            <a:ext cx="10144637" cy="2232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Identify the effectiveness of the supply chain strategy.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Track performance, optimize operations, and achieve business goals.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Provide data-driven insights for decision-making. </a:t>
            </a:r>
          </a:p>
        </p:txBody>
      </p:sp>
    </p:spTree>
    <p:extLst>
      <p:ext uri="{BB962C8B-B14F-4D97-AF65-F5344CB8AC3E}">
        <p14:creationId xmlns:p14="http://schemas.microsoft.com/office/powerpoint/2010/main" val="203834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Supply Chain Performance Metrics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53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Key Metrics</a:t>
            </a:r>
            <a:r>
              <a:rPr lang="en-US" sz="2200" dirty="0" smtClean="0"/>
              <a:t>:</a:t>
            </a:r>
          </a:p>
          <a:p>
            <a:r>
              <a:rPr lang="en-US" sz="2200" b="1" dirty="0" smtClean="0"/>
              <a:t>Inventory </a:t>
            </a:r>
            <a:r>
              <a:rPr lang="en-US" sz="2200" b="1" dirty="0"/>
              <a:t>Turnover</a:t>
            </a:r>
            <a:endParaRPr lang="en-US" sz="2200" dirty="0"/>
          </a:p>
          <a:p>
            <a:r>
              <a:rPr lang="en-US" sz="2200" b="1" dirty="0"/>
              <a:t>Order Fulfillment Cycle Time</a:t>
            </a:r>
            <a:endParaRPr lang="en-US" sz="2200" dirty="0"/>
          </a:p>
          <a:p>
            <a:r>
              <a:rPr lang="en-US" sz="2200" b="1" dirty="0"/>
              <a:t>On-Time Delivery (OTD)</a:t>
            </a:r>
            <a:endParaRPr lang="en-US" sz="2200" dirty="0"/>
          </a:p>
          <a:p>
            <a:r>
              <a:rPr lang="en-US" sz="2200" b="1" dirty="0"/>
              <a:t>Perfect Order Rate</a:t>
            </a:r>
            <a:endParaRPr lang="en-US" sz="2200" dirty="0"/>
          </a:p>
          <a:p>
            <a:r>
              <a:rPr lang="en-US" sz="2200" b="1" dirty="0"/>
              <a:t>Customer Order Cycle Time</a:t>
            </a:r>
            <a:endParaRPr lang="en-US" sz="2200" dirty="0"/>
          </a:p>
          <a:p>
            <a:r>
              <a:rPr lang="en-US" sz="2200" b="1" dirty="0"/>
              <a:t>Supply Chain Costs (Transportation, Warehousing, etc.)</a:t>
            </a:r>
            <a:endParaRPr lang="en-US" sz="2200" dirty="0"/>
          </a:p>
          <a:p>
            <a:r>
              <a:rPr lang="en-US" sz="2200" b="1" dirty="0"/>
              <a:t>Fill Rate</a:t>
            </a:r>
            <a:endParaRPr lang="en-US" sz="2200" dirty="0"/>
          </a:p>
          <a:p>
            <a:r>
              <a:rPr lang="en-US" sz="2200" b="1" dirty="0"/>
              <a:t>Return Rate</a:t>
            </a:r>
            <a:endParaRPr lang="en-US" sz="22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015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Metric 1: Inventory Turnover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923115"/>
            <a:ext cx="8373446" cy="4193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Measures how often inventory is sold and replaced over a period.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Formula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b="1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Indicates how well inventory is managed.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High turnover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Efficient use of inventory.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Low turnover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Potential for excess stock and higher holding costs.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932" y="3304222"/>
            <a:ext cx="55340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57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2: Order Fulfillment Cycle Time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3" y="2311492"/>
            <a:ext cx="1102961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Time taken from receiving an order to delivering the product to the customer.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Formula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	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Order Fulfillment Cycle Time= Order Delivery Date−Order Received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Reflects how quickly a company can process and deliver orders.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Minimize cycle time to improve customer satisfaction </a:t>
            </a:r>
          </a:p>
        </p:txBody>
      </p:sp>
    </p:spTree>
    <p:extLst>
      <p:ext uri="{BB962C8B-B14F-4D97-AF65-F5344CB8AC3E}">
        <p14:creationId xmlns:p14="http://schemas.microsoft.com/office/powerpoint/2010/main" val="129778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3: On-Time Delivery (OTD)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311490"/>
            <a:ext cx="1139061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The percentage of orders delivered on or before the promised delivery date.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Formula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Critical for customer satisfaction and loyalty.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Industry Goal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Typically, 95%+ OTD.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922" y="3491012"/>
            <a:ext cx="651510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612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4: Perfect Order Rate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3" y="2034490"/>
            <a:ext cx="1062020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Percentage of orders delivered without any issues (correct items, quantity, and on-time).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Formula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Measures the overall effectiveness and efficiency of the supply chain.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Aim for 90% or higher.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418" y="3753110"/>
            <a:ext cx="57626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13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5: Customer Order Cycle Time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311489"/>
            <a:ext cx="892571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Time from order receipt to order delivery.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Formula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Directly impacts customer experience and satisfaction.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Shorter cycle time improves competitiveness.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576" y="3586076"/>
            <a:ext cx="74485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408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6: Supply Chain Costs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3" y="2067032"/>
            <a:ext cx="10696408" cy="3905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Total costs associated with the supply chain, including procurement, transportation, warehousing, and inventory management.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Formula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Helps to manage costs and improve supply chain efficiency.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Minimize costs without sacrificing quality or customer service.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" y="4019650"/>
            <a:ext cx="1195387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637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10</TotalTime>
  <Words>556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Wingdings 2</vt:lpstr>
      <vt:lpstr>Dividend</vt:lpstr>
      <vt:lpstr>Supply Chain Strategy Performance Metrics</vt:lpstr>
      <vt:lpstr>Purpose of Supply Chain Metrics</vt:lpstr>
      <vt:lpstr>Key Supply Chain Performance Metrics</vt:lpstr>
      <vt:lpstr>Metric 1: Inventory Turnover</vt:lpstr>
      <vt:lpstr>Metric 2: Order Fulfillment Cycle Time</vt:lpstr>
      <vt:lpstr>Metric 3: On-Time Delivery (OTD)</vt:lpstr>
      <vt:lpstr>Metric 4: Perfect Order Rate</vt:lpstr>
      <vt:lpstr>Metric 5: Customer Order Cycle Time</vt:lpstr>
      <vt:lpstr>Metric 6: Supply Chain Costs</vt:lpstr>
      <vt:lpstr>Metric 7: Fill Rate</vt:lpstr>
      <vt:lpstr>Metric 8: Return Rate</vt:lpstr>
      <vt:lpstr>Aligning Metrics with Strategy</vt:lpstr>
      <vt:lpstr>Best Practices for Using Metrics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Strategy Performance Metrics</dc:title>
  <dc:creator>admin</dc:creator>
  <cp:lastModifiedBy>admin</cp:lastModifiedBy>
  <cp:revision>2</cp:revision>
  <dcterms:created xsi:type="dcterms:W3CDTF">2025-02-26T03:22:25Z</dcterms:created>
  <dcterms:modified xsi:type="dcterms:W3CDTF">2025-02-26T03:32:40Z</dcterms:modified>
</cp:coreProperties>
</file>