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Supply Chain Strategy and Risk Management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598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Risk Management in Supply Chain</a:t>
            </a:r>
            <a:endParaRPr lang="en-IN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62541" y="1816916"/>
            <a:ext cx="10266917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Points: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Globalization increases exposure to risks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Sudden disruptions (e.g., natural disasters, pandemics) can severely impact supply chains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Proactive risk management enables resilience and competitive advantage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Risk Management Goals: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Identify potential risks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Evaluate risk impact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Implement mitigation strategies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41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Types of Risks in the Supply Chain</a:t>
            </a:r>
            <a:endParaRPr lang="en-IN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71970" y="2255741"/>
            <a:ext cx="2797561" cy="392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Operational Risks: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Supplier failures</a:t>
            </a: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Production delays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Financial Risks: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Currency fluctuations</a:t>
            </a: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Price volatility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Environmental Risks: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Natural disasters</a:t>
            </a: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Climate change impacts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773409" y="2299342"/>
            <a:ext cx="2916183" cy="253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Technological Risks:</a:t>
            </a:r>
            <a:endParaRPr lang="en-US" altLang="en-US" sz="20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94000" lvl="2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Cybersecurity threats</a:t>
            </a:r>
          </a:p>
          <a:p>
            <a:pPr marL="594000" lvl="2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System failures</a:t>
            </a:r>
          </a:p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Geopolitical Risks:</a:t>
            </a:r>
            <a:endParaRPr lang="en-US" altLang="en-US" sz="20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94000" lvl="2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Trade wars</a:t>
            </a:r>
          </a:p>
          <a:p>
            <a:pPr marL="594000" lvl="2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Regulatory changes</a:t>
            </a:r>
            <a:endParaRPr lang="en-US" altLang="en-US" sz="16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0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Frameworks and Models for Supply Chain Strategy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865556"/>
            <a:ext cx="1079893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Porter's Value Chain Analysis: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Focuses on maximizing value through activities such as inbound logistics, operations, outbound logistics, and marketing.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SCOR Model (Supply Chain Operations Reference):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Plan, Source, Make, Deliver, Return (five core processes)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Agility vs. Lean Supply Chain Strategies: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Agile: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Flexible, responsive to customer demand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Lean: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Efficient, minimizes waste and cost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85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 Mitigation Strategies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995130"/>
            <a:ext cx="10598414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Diversification: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Sourcing from multiple suppliers or regions to minimize dependence on one source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Inventory Management: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Strategic stockpiling or just-in-time inventory systems to ensure availability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Technology Adoption: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Using AI, machine learning, and automation to predict risks and improve decision-making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Supplier Relationship Management: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Building strong relationships with suppliers to ensure reliability and collaboration during disruptions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Business Continuity Planning: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Preparing contingency plans and disaster recovery protocols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27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Summary</a:t>
            </a:r>
            <a:r>
              <a:rPr lang="en-US" sz="2000" b="1" dirty="0" smtClean="0"/>
              <a:t>:</a:t>
            </a:r>
          </a:p>
          <a:p>
            <a:r>
              <a:rPr lang="en-US" sz="2000" dirty="0" smtClean="0"/>
              <a:t>Effective </a:t>
            </a:r>
            <a:r>
              <a:rPr lang="en-US" sz="2000" dirty="0"/>
              <a:t>supply chain strategy involves balancing cost-efficiency with flexibility and responsiveness.</a:t>
            </a:r>
          </a:p>
          <a:p>
            <a:r>
              <a:rPr lang="en-US" sz="2000" dirty="0"/>
              <a:t>Risk management is essential to build resilience in the face of disruptions.</a:t>
            </a:r>
          </a:p>
          <a:p>
            <a:r>
              <a:rPr lang="en-US" sz="2000" dirty="0"/>
              <a:t>By implementing the right strategies, businesses can ensure long-term success and competitive advantage.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7338578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5</TotalTime>
  <Words>294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 2</vt:lpstr>
      <vt:lpstr>Dividend</vt:lpstr>
      <vt:lpstr>Supply Chain Strategy and Risk Management</vt:lpstr>
      <vt:lpstr>Importance of Risk Management in Supply Chain</vt:lpstr>
      <vt:lpstr>Key Types of Risks in the Supply Chain</vt:lpstr>
      <vt:lpstr>Frameworks and Models for Supply Chain Strategy</vt:lpstr>
      <vt:lpstr>Risk Mitigation Strategies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Strategy and Risk Management</dc:title>
  <dc:creator>admin</dc:creator>
  <cp:lastModifiedBy>admin</cp:lastModifiedBy>
  <cp:revision>1</cp:revision>
  <dcterms:created xsi:type="dcterms:W3CDTF">2025-02-27T03:21:46Z</dcterms:created>
  <dcterms:modified xsi:type="dcterms:W3CDTF">2025-02-27T03:27:18Z</dcterms:modified>
</cp:coreProperties>
</file>