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Supply Chain Strategic Fit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969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Supply Chain Strategic Fit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Strategic Fit</a:t>
            </a:r>
            <a:r>
              <a:rPr lang="en-US" dirty="0"/>
              <a:t> ensures a company’s supply chain capabilities support its competitive strategy.</a:t>
            </a:r>
          </a:p>
          <a:p>
            <a:r>
              <a:rPr lang="en-US" dirty="0"/>
              <a:t>The goal is to meet customer expectations while maintaining cost efficiency.</a:t>
            </a:r>
          </a:p>
          <a:p>
            <a:r>
              <a:rPr lang="en-US" b="1" dirty="0"/>
              <a:t>Key Question:</a:t>
            </a:r>
            <a:r>
              <a:rPr lang="en-US" dirty="0"/>
              <a:t> </a:t>
            </a:r>
            <a:r>
              <a:rPr lang="en-US" i="1" dirty="0"/>
              <a:t>How does the supply chain best serve the targeted customer segment?</a:t>
            </a:r>
            <a:endParaRPr lang="en-US" dirty="0"/>
          </a:p>
          <a:p>
            <a:r>
              <a:rPr lang="en-US" i="1" dirty="0" smtClean="0"/>
              <a:t>Example</a:t>
            </a:r>
            <a:r>
              <a:rPr lang="en-US" i="1" dirty="0"/>
              <a:t>:</a:t>
            </a:r>
            <a:r>
              <a:rPr lang="en-US" dirty="0"/>
              <a:t> A company focusing on low-cost products requires a highly efficient supply chain.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694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Competitive &amp; Supply Chain Strategies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965239"/>
            <a:ext cx="11191975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Competitive Strategies: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240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Cost Leadership: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Focus on lowest cost (e.g., Walmart).</a:t>
            </a:r>
          </a:p>
          <a:p>
            <a:pPr marL="3240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Differentiation: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Unique products with premium pricing (e.g., Apple).</a:t>
            </a:r>
          </a:p>
          <a:p>
            <a:pPr marL="3240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Focus Strategy: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Targeting niche markets.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Supply Chain Strategies: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240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Efficient Supply Chain: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Emphasizes cost reduction (e.g., Dell's direct model).</a:t>
            </a:r>
          </a:p>
          <a:p>
            <a:pPr marL="3240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Responsive Supply Chain: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Prioritizes speed and flexibility (e.g., Zara's fast fashion model).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17080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Achieving Strategic Fit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696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Three Steps to Achieve Strategic Fit:</a:t>
            </a:r>
            <a:endParaRPr lang="en-US" sz="2400" dirty="0"/>
          </a:p>
          <a:p>
            <a:r>
              <a:rPr lang="en-US" sz="2400" b="1" dirty="0"/>
              <a:t>Understand Customer Needs &amp; Supply Chain Capabilities:</a:t>
            </a:r>
            <a:endParaRPr lang="en-US" sz="2400" dirty="0"/>
          </a:p>
          <a:p>
            <a:pPr lvl="1"/>
            <a:r>
              <a:rPr lang="en-US" sz="2000" dirty="0"/>
              <a:t>Analyze customer expectations regarding variety, responsiveness, and price.</a:t>
            </a:r>
          </a:p>
          <a:p>
            <a:r>
              <a:rPr lang="en-US" sz="2400" b="1" dirty="0"/>
              <a:t>Align Supply Chain Drivers:</a:t>
            </a:r>
            <a:endParaRPr lang="en-US" sz="2400" dirty="0"/>
          </a:p>
          <a:p>
            <a:pPr lvl="1"/>
            <a:r>
              <a:rPr lang="en-US" sz="2000" dirty="0"/>
              <a:t>Adjust facilities, inventory, transportation, information, sourcing, and pricing.</a:t>
            </a:r>
          </a:p>
          <a:p>
            <a:r>
              <a:rPr lang="en-US" sz="2400" b="1" dirty="0"/>
              <a:t>Ensure Consistency Across Strategies:</a:t>
            </a:r>
            <a:endParaRPr lang="en-US" sz="2400" dirty="0"/>
          </a:p>
          <a:p>
            <a:pPr lvl="1"/>
            <a:r>
              <a:rPr lang="en-US" sz="2000" dirty="0"/>
              <a:t>Avoid conflicting objectives among departments.</a:t>
            </a:r>
          </a:p>
          <a:p>
            <a:pPr marL="0" indent="0">
              <a:buNone/>
            </a:pPr>
            <a:r>
              <a:rPr lang="en-US" sz="2400" i="1" dirty="0" smtClean="0"/>
              <a:t>Example</a:t>
            </a:r>
            <a:r>
              <a:rPr lang="en-US" sz="2400" i="1" dirty="0"/>
              <a:t>:</a:t>
            </a:r>
            <a:r>
              <a:rPr lang="en-US" sz="2400" dirty="0"/>
              <a:t> </a:t>
            </a:r>
            <a:r>
              <a:rPr lang="en-US" sz="2400" b="1" dirty="0"/>
              <a:t>Amazon</a:t>
            </a:r>
            <a:r>
              <a:rPr lang="en-US" sz="2400" dirty="0"/>
              <a:t> uses data analytics and fulfillment centers to meet fast delivery promises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737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Uncertainty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Demand Uncertainty:</a:t>
            </a:r>
            <a:r>
              <a:rPr lang="en-US" sz="2400" dirty="0"/>
              <a:t> Variability in customer demand.</a:t>
            </a:r>
          </a:p>
          <a:p>
            <a:r>
              <a:rPr lang="en-US" sz="2400" b="1" dirty="0"/>
              <a:t>Supply Uncertainty:</a:t>
            </a:r>
            <a:r>
              <a:rPr lang="en-US" sz="2400" dirty="0"/>
              <a:t> Risks in the supply process (e.g., delays, shortages).</a:t>
            </a:r>
          </a:p>
          <a:p>
            <a:r>
              <a:rPr lang="en-US" sz="2400" b="1" dirty="0"/>
              <a:t>Implied Demand Uncertainty:</a:t>
            </a:r>
            <a:r>
              <a:rPr lang="en-US" sz="2400" dirty="0"/>
              <a:t> Customer needs affecting supply chain design.</a:t>
            </a:r>
          </a:p>
          <a:p>
            <a:pPr marL="0" indent="0">
              <a:buNone/>
            </a:pPr>
            <a:r>
              <a:rPr lang="en-US" sz="2400" b="1" dirty="0"/>
              <a:t>Uncertainty Spectrum:</a:t>
            </a:r>
            <a:endParaRPr lang="en-US" sz="2400" dirty="0"/>
          </a:p>
          <a:p>
            <a:r>
              <a:rPr lang="en-US" sz="2400" b="1" dirty="0"/>
              <a:t>Functional Products</a:t>
            </a:r>
            <a:r>
              <a:rPr lang="en-US" sz="2400" dirty="0"/>
              <a:t> (predictable demand) → </a:t>
            </a:r>
            <a:r>
              <a:rPr lang="en-US" sz="2400" b="1" dirty="0"/>
              <a:t>Efficient Supply Chains</a:t>
            </a:r>
            <a:endParaRPr lang="en-US" sz="2400" dirty="0"/>
          </a:p>
          <a:p>
            <a:r>
              <a:rPr lang="en-US" sz="2400" b="1" dirty="0"/>
              <a:t>Innovative Products</a:t>
            </a:r>
            <a:r>
              <a:rPr lang="en-US" sz="2400" dirty="0"/>
              <a:t> (high demand variability) → </a:t>
            </a:r>
            <a:r>
              <a:rPr lang="en-US" sz="2400" b="1" dirty="0"/>
              <a:t>Responsive Supply </a:t>
            </a:r>
            <a:r>
              <a:rPr lang="en-US" sz="2400" b="1" dirty="0" smtClean="0"/>
              <a:t>Chains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5285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Tailoring Supply Chain Strategies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553477"/>
            <a:ext cx="9957406" cy="2932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Different products and markets require specific supply chain strategies.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Functional Products: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Prioritize efficiency (e.g., basic groceries).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Innovative Products: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Prioritize responsiveness (e.g., tech gadgets). </a:t>
            </a:r>
          </a:p>
        </p:txBody>
      </p:sp>
    </p:spTree>
    <p:extLst>
      <p:ext uri="{BB962C8B-B14F-4D97-AF65-F5344CB8AC3E}">
        <p14:creationId xmlns:p14="http://schemas.microsoft.com/office/powerpoint/2010/main" val="108667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Obstacles to Achieving Strategic Fit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3" y="2680820"/>
            <a:ext cx="1102961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Increasing Product Variety: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Adds complexity to inventory and demand forecasting.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Globalization: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Extends supply chains, increasing risks and lead times.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Fragmented Markets: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Requires adaptable strategies for diverse customer needs.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dirty="0"/>
              <a:t>Adopt agile supply chains that can flex between efficiency and </a:t>
            </a:r>
            <a:r>
              <a:rPr lang="en-US" sz="2400" dirty="0" smtClean="0"/>
              <a:t>responsiveness.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048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680820"/>
            <a:ext cx="1061540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Strategic Fit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is essential for supply chain effectiveness.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Regularly reassess strategies to stay aligned with evolving customer needs.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Best Practices: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Leverage data analytics for better forecasting.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Build flexible, responsive supply chains.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Promote collaboration across departments.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97155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</TotalTime>
  <Words>404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Wingdings 2</vt:lpstr>
      <vt:lpstr>Dividend</vt:lpstr>
      <vt:lpstr>Supply Chain Strategic Fit</vt:lpstr>
      <vt:lpstr>Introduction to Supply Chain Strategic Fit</vt:lpstr>
      <vt:lpstr>Competitive &amp; Supply Chain Strategies</vt:lpstr>
      <vt:lpstr>Achieving Strategic Fit</vt:lpstr>
      <vt:lpstr>The Uncertainty Framework</vt:lpstr>
      <vt:lpstr>Tailoring Supply Chain Strategies</vt:lpstr>
      <vt:lpstr>Obstacles to Achieving Strategic Fit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Chain Strategic Fit</dc:title>
  <dc:creator>admin</dc:creator>
  <cp:lastModifiedBy>admin</cp:lastModifiedBy>
  <cp:revision>1</cp:revision>
  <dcterms:created xsi:type="dcterms:W3CDTF">2025-02-24T07:12:30Z</dcterms:created>
  <dcterms:modified xsi:type="dcterms:W3CDTF">2025-02-24T07:15:36Z</dcterms:modified>
</cp:coreProperties>
</file>