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Selecting the Method in Aggregate Planning and Aggregate Planning in Services in Supply Chain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615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Summary:</a:t>
            </a:r>
            <a:r>
              <a:rPr lang="en-US" sz="2000" dirty="0"/>
              <a:t> Aggregate planning is essential in both manufacturing and service industries to ensure efficient operations, resource allocation, and customer satisfaction.</a:t>
            </a:r>
          </a:p>
          <a:p>
            <a:r>
              <a:rPr lang="en-US" sz="2000" b="1" dirty="0"/>
              <a:t>Selecting the Right Method:</a:t>
            </a:r>
            <a:r>
              <a:rPr lang="en-US" sz="2000" dirty="0"/>
              <a:t> Depends on factors such as demand variability, cost considerations, and workforce flexibility.</a:t>
            </a:r>
          </a:p>
          <a:p>
            <a:r>
              <a:rPr lang="en-US" sz="2000" b="1" dirty="0"/>
              <a:t>Future Trends:</a:t>
            </a:r>
            <a:r>
              <a:rPr lang="en-US" sz="2000" dirty="0"/>
              <a:t> Increasing reliance on advanced analytics and AI for demand forecasting and capacity planning.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81042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 to Aggregate Planning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959133"/>
            <a:ext cx="10831875" cy="2121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Aggregate planning refers to the process of developing, analyzing, and maintaining a preliminary, approximate schedule of the overall operations of an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balance supply and demand, ensuring efficient resource utilization.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Importance in Supply Chain: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Ensures that production capacity, inventory levels, and labor resources are well-coordinated. </a:t>
            </a:r>
          </a:p>
        </p:txBody>
      </p:sp>
    </p:spTree>
    <p:extLst>
      <p:ext uri="{BB962C8B-B14F-4D97-AF65-F5344CB8AC3E}">
        <p14:creationId xmlns:p14="http://schemas.microsoft.com/office/powerpoint/2010/main" val="321192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Aggregate Planning Methods</a:t>
            </a:r>
            <a:br>
              <a:rPr lang="en-US" b="1" dirty="0"/>
            </a:b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920386"/>
            <a:ext cx="7792711" cy="4198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Chase Demand Strategy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Adjusting production and workforce to match demand.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Flexible workforce required, but costly.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Level Production Strategy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Producing at a constant rate, maintaining inventory to meet demand fluctuations.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Useful for stable demand, minimizes labor costs.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Hybrid Strategy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Combines chase demand and level production strategies.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Balances production cost and inventory levels.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491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Selecting the Best Aggregate Planning Method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Factors to Consider</a:t>
            </a:r>
            <a:r>
              <a:rPr lang="en-US" sz="2400" b="1" dirty="0" smtClean="0"/>
              <a:t>: </a:t>
            </a:r>
          </a:p>
          <a:p>
            <a:r>
              <a:rPr lang="en-US" sz="2400" b="1" dirty="0" smtClean="0"/>
              <a:t>Demand </a:t>
            </a:r>
            <a:r>
              <a:rPr lang="en-US" sz="2400" b="1" dirty="0"/>
              <a:t>Variability:</a:t>
            </a:r>
            <a:r>
              <a:rPr lang="en-US" sz="2400" dirty="0"/>
              <a:t> Choose chase demand if demand fluctuates greatly.</a:t>
            </a:r>
          </a:p>
          <a:p>
            <a:r>
              <a:rPr lang="en-US" sz="2400" b="1" dirty="0"/>
              <a:t>Cost Efficiency:</a:t>
            </a:r>
            <a:r>
              <a:rPr lang="en-US" sz="2400" dirty="0"/>
              <a:t> Level production can be more cost-efficient with stable demand.</a:t>
            </a:r>
          </a:p>
          <a:p>
            <a:r>
              <a:rPr lang="en-US" sz="2400" b="1" dirty="0"/>
              <a:t>Workforce Flexibility:</a:t>
            </a:r>
            <a:r>
              <a:rPr lang="en-US" sz="2400" dirty="0"/>
              <a:t> Chase demand requires more flexible labor.</a:t>
            </a:r>
          </a:p>
          <a:p>
            <a:r>
              <a:rPr lang="en-US" sz="2400" b="1" dirty="0"/>
              <a:t>Inventory Costs:</a:t>
            </a:r>
            <a:r>
              <a:rPr lang="en-US" sz="2400" dirty="0"/>
              <a:t> Level production may incur higher storage costs.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08587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Aggregate Planning in Services</a:t>
            </a:r>
            <a:br>
              <a:rPr lang="en-IN" b="1" dirty="0"/>
            </a:b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311487"/>
            <a:ext cx="785465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Unique Characteristics of Service Industry: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Intangibility: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No physical products to inventory.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Simultaneous Production and Consumption: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Services cannot be stored.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Demand Uncertainty: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Service demand can be volatile.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Service Sector Aggregate Planning Approaches: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Capacity Management: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Adjusting service capacity to meet fluctuating demand.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Queue Management: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Managing waiting times and service capacity.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Flexible Workforce: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Hiring temporary staff based on demand peaks.</a:t>
            </a:r>
          </a:p>
        </p:txBody>
      </p:sp>
    </p:spTree>
    <p:extLst>
      <p:ext uri="{BB962C8B-B14F-4D97-AF65-F5344CB8AC3E}">
        <p14:creationId xmlns:p14="http://schemas.microsoft.com/office/powerpoint/2010/main" val="4237750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Service Aggregate Planning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311489"/>
            <a:ext cx="113906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Demand Forecasting: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More difficult due to the intangible nature of services.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Customer Behavior: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Unpredictable demand patterns based on external factors (seasonality, trends).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Managing Service Level Expectations: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Balancing service quality with resource availability.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Staffing Flexibility: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Hiring or scaling staff for fluctuating service demand. </a:t>
            </a:r>
          </a:p>
        </p:txBody>
      </p:sp>
    </p:spTree>
    <p:extLst>
      <p:ext uri="{BB962C8B-B14F-4D97-AF65-F5344CB8AC3E}">
        <p14:creationId xmlns:p14="http://schemas.microsoft.com/office/powerpoint/2010/main" val="188771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Aggregate Planning Tools in Service Industry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865487"/>
            <a:ext cx="1115637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Capacity Planning: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Estimating demand for services and adjusting capacity accordingly.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Yield Management: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Adjusting prices to manage demand and optimize resources.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Workforce Scheduling: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Creating flexible shift schedules to match demand fluctuations. </a:t>
            </a:r>
          </a:p>
        </p:txBody>
      </p:sp>
    </p:spTree>
    <p:extLst>
      <p:ext uri="{BB962C8B-B14F-4D97-AF65-F5344CB8AC3E}">
        <p14:creationId xmlns:p14="http://schemas.microsoft.com/office/powerpoint/2010/main" val="2491431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Aggregate Planning in a Service Industry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Example:</a:t>
            </a:r>
            <a:r>
              <a:rPr lang="en-US" dirty="0"/>
              <a:t> Airline Industry (Capacity Management and Yield Management)Adjusting aircraft capacity based on demand forecasts.</a:t>
            </a:r>
          </a:p>
          <a:p>
            <a:r>
              <a:rPr lang="en-US" dirty="0"/>
              <a:t>Dynamic pricing to match demand patterns.</a:t>
            </a:r>
          </a:p>
          <a:p>
            <a:r>
              <a:rPr lang="en-US" dirty="0"/>
              <a:t>Optimizing workforce scheduling for on-time services.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837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Effective Aggregate Planning in Services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898027"/>
            <a:ext cx="10610597" cy="2243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Enhanced Customer Satisfaction: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Timely delivery of services.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 Efficiency: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Optimizing resource use and minimizing idle time.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Scalability: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Better capacity planning allows businesses to scale services effectively.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Improved Decision-Making: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Data-driven decisions improve overall operations. </a:t>
            </a:r>
          </a:p>
        </p:txBody>
      </p:sp>
    </p:spTree>
    <p:extLst>
      <p:ext uri="{BB962C8B-B14F-4D97-AF65-F5344CB8AC3E}">
        <p14:creationId xmlns:p14="http://schemas.microsoft.com/office/powerpoint/2010/main" val="61138290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</TotalTime>
  <Words>523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 2</vt:lpstr>
      <vt:lpstr>Dividend</vt:lpstr>
      <vt:lpstr>Selecting the Method in Aggregate Planning and Aggregate Planning in Services in Supply Chain</vt:lpstr>
      <vt:lpstr>Introduction to Aggregate Planning</vt:lpstr>
      <vt:lpstr>Types of Aggregate Planning Methods </vt:lpstr>
      <vt:lpstr>Selecting the Best Aggregate Planning Method </vt:lpstr>
      <vt:lpstr>Aggregate Planning in Services </vt:lpstr>
      <vt:lpstr>Challenges in Service Aggregate Planning</vt:lpstr>
      <vt:lpstr>Key Aggregate Planning Tools in Service Industry</vt:lpstr>
      <vt:lpstr>Case Study: Aggregate Planning in a Service Industry</vt:lpstr>
      <vt:lpstr>Benefits of Effective Aggregate Planning in Services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Selecting the Method in Aggregate Planning and Aggregate Planning in Services in Supply Chain</dc:title>
  <dc:creator>admin</dc:creator>
  <cp:lastModifiedBy>admin</cp:lastModifiedBy>
  <cp:revision>1</cp:revision>
  <dcterms:created xsi:type="dcterms:W3CDTF">2025-01-24T03:34:28Z</dcterms:created>
  <dcterms:modified xsi:type="dcterms:W3CDTF">2025-01-24T03:37:06Z</dcterms:modified>
</cp:coreProperties>
</file>