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deed.com/career-advice/career-development/time-management-skills" TargetMode="External"/><Relationship Id="rId2" Type="http://schemas.openxmlformats.org/officeDocument/2006/relationships/hyperlink" Target="https://www.indeed.com/career-advice/resumes-cover-letters/communication-skill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371600"/>
            <a:ext cx="10993549" cy="1123844"/>
          </a:xfrm>
        </p:spPr>
        <p:txBody>
          <a:bodyPr>
            <a:normAutofit/>
          </a:bodyPr>
          <a:lstStyle/>
          <a:p>
            <a:r>
              <a:rPr lang="en-US" dirty="0"/>
              <a:t>Chief diversity officer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1" y="3127212"/>
            <a:ext cx="10993546" cy="1677544"/>
          </a:xfrm>
        </p:spPr>
        <p:txBody>
          <a:bodyPr>
            <a:normAutofit/>
          </a:bodyPr>
          <a:lstStyle/>
          <a:p>
            <a:r>
              <a:rPr lang="en-IN" b="1" dirty="0" err="1">
                <a:solidFill>
                  <a:schemeClr val="bg1"/>
                </a:solidFill>
              </a:rPr>
              <a:t>Armaan</a:t>
            </a:r>
            <a:r>
              <a:rPr lang="en-IN" b="1" dirty="0">
                <a:solidFill>
                  <a:schemeClr val="bg1"/>
                </a:solidFill>
              </a:rPr>
              <a:t> </a:t>
            </a:r>
            <a:r>
              <a:rPr lang="en-IN" b="1" dirty="0" err="1">
                <a:solidFill>
                  <a:schemeClr val="bg1"/>
                </a:solidFill>
              </a:rPr>
              <a:t>Salik.J</a:t>
            </a:r>
            <a:endParaRPr lang="en-IN" b="1" dirty="0">
              <a:solidFill>
                <a:schemeClr val="bg1"/>
              </a:solidFill>
            </a:endParaRPr>
          </a:p>
          <a:p>
            <a:r>
              <a:rPr lang="en-IN" sz="1400" dirty="0">
                <a:solidFill>
                  <a:schemeClr val="bg1"/>
                </a:solidFill>
              </a:rPr>
              <a:t>Assistant Professor,</a:t>
            </a:r>
          </a:p>
          <a:p>
            <a:r>
              <a:rPr lang="en-IN" sz="1400" dirty="0">
                <a:solidFill>
                  <a:schemeClr val="bg1"/>
                </a:solidFill>
              </a:rPr>
              <a:t>Jamal Institute of Management,</a:t>
            </a:r>
          </a:p>
          <a:p>
            <a:r>
              <a:rPr lang="en-IN" sz="1400" dirty="0">
                <a:solidFill>
                  <a:schemeClr val="bg1"/>
                </a:solidFill>
              </a:rPr>
              <a:t>Jamal </a:t>
            </a:r>
            <a:r>
              <a:rPr lang="en-IN" sz="1400" dirty="0" smtClean="0">
                <a:solidFill>
                  <a:schemeClr val="bg1"/>
                </a:solidFill>
              </a:rPr>
              <a:t>Mohamed </a:t>
            </a:r>
            <a:r>
              <a:rPr lang="en-IN" sz="1400" dirty="0">
                <a:solidFill>
                  <a:schemeClr val="bg1"/>
                </a:solidFill>
              </a:rPr>
              <a:t>College</a:t>
            </a:r>
            <a:r>
              <a:rPr lang="en-IN" sz="1400" dirty="0" smtClean="0">
                <a:solidFill>
                  <a:schemeClr val="bg1"/>
                </a:solidFill>
              </a:rPr>
              <a:t>.</a:t>
            </a:r>
            <a:endParaRPr lang="en-IN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24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</a:t>
            </a:r>
            <a:r>
              <a:rPr lang="en-US" sz="2400" dirty="0"/>
              <a:t> </a:t>
            </a:r>
            <a:r>
              <a:rPr lang="en-US" sz="2400" dirty="0" smtClean="0"/>
              <a:t>Chief </a:t>
            </a:r>
            <a:r>
              <a:rPr lang="en-US" sz="2400" dirty="0"/>
              <a:t>diversity officer architects a business’s diversity, equity, and inclusion (DEI) programs. This executive creates strategies to create an environment for diverse hiring at the organization and diversity training programs for workers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Chief diversity officers are upper-level managers dedicated to inclusion and equality at companies and educational institutions. 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598869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hief diversity officer responsibiliti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950" y="1981547"/>
            <a:ext cx="9001889" cy="452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568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Key </a:t>
            </a:r>
            <a:r>
              <a:rPr lang="en-IN" b="1" dirty="0" smtClean="0"/>
              <a:t>Responsibilities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28306"/>
            <a:ext cx="11029615" cy="447224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Strategic Leadership</a:t>
            </a:r>
            <a:r>
              <a:rPr lang="en-US" dirty="0"/>
              <a:t>: Develop, execute, and evaluate DEI strategies that align with corporate objectives, ensuring DEI is embedded in all facets of the organization.</a:t>
            </a:r>
          </a:p>
          <a:p>
            <a:r>
              <a:rPr lang="en-US" b="1" dirty="0"/>
              <a:t>Policy Development</a:t>
            </a:r>
            <a:r>
              <a:rPr lang="en-US" dirty="0"/>
              <a:t>: Create policies and practices that support a diverse, equitable, and inclusive work environment, focusing on recruitment, hiring, retention, and advancement.</a:t>
            </a:r>
          </a:p>
          <a:p>
            <a:r>
              <a:rPr lang="en-US" b="1" dirty="0"/>
              <a:t>Employee Engagement</a:t>
            </a:r>
            <a:r>
              <a:rPr lang="en-US" dirty="0"/>
              <a:t>: Collaborate with HR and internal stakeholders to foster an inclusive culture through employee resource groups, mentorship programs, and company-wide DEI initiatives.</a:t>
            </a:r>
          </a:p>
          <a:p>
            <a:r>
              <a:rPr lang="en-US" b="1" dirty="0"/>
              <a:t>Education and Training</a:t>
            </a:r>
            <a:r>
              <a:rPr lang="en-US" dirty="0"/>
              <a:t>: Design and implement training programs to promote awareness, reduce unconscious bias, and equip employees with tools for inclusive behaviors.</a:t>
            </a:r>
          </a:p>
          <a:p>
            <a:r>
              <a:rPr lang="en-US" b="1" dirty="0"/>
              <a:t>Data-Driven Approach</a:t>
            </a:r>
            <a:r>
              <a:rPr lang="en-US" dirty="0"/>
              <a:t>: Monitor DEI metrics, analyze trends, and use data to refine DEI strategies and measure initiative effectiveness.</a:t>
            </a:r>
          </a:p>
          <a:p>
            <a:r>
              <a:rPr lang="en-US" b="1" dirty="0"/>
              <a:t>Community Engagement</a:t>
            </a:r>
            <a:r>
              <a:rPr lang="en-US" dirty="0"/>
              <a:t>: Liaison with external partners and community organizations to promote diversity and inclusion outside the company and strengthen our public commitment.</a:t>
            </a:r>
          </a:p>
          <a:p>
            <a:r>
              <a:rPr lang="en-US" b="1" dirty="0"/>
              <a:t>Compliance and Advocacy</a:t>
            </a:r>
            <a:r>
              <a:rPr lang="en-US" dirty="0"/>
              <a:t>: Ensure compliance with DEI-related regulations and advocate for policy changes that enhance DEI practices internally and externally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97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Qualifications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44932"/>
            <a:ext cx="11029615" cy="4438996"/>
          </a:xfrm>
        </p:spPr>
        <p:txBody>
          <a:bodyPr>
            <a:normAutofit/>
          </a:bodyPr>
          <a:lstStyle/>
          <a:p>
            <a:r>
              <a:rPr lang="en-US" b="1" dirty="0"/>
              <a:t>Education</a:t>
            </a:r>
            <a:r>
              <a:rPr lang="en-US" dirty="0"/>
              <a:t>: A bachelor’s degree is required; an advanced degree in human resources, organizational development, DEI, or a related field is preferred.</a:t>
            </a:r>
          </a:p>
          <a:p>
            <a:r>
              <a:rPr lang="en-US" b="1" dirty="0"/>
              <a:t>Experience</a:t>
            </a:r>
            <a:r>
              <a:rPr lang="en-US" dirty="0"/>
              <a:t>: 8-10 years of experience in DEI, HR, or related field with proven success leading diversity and inclusion initiatives.</a:t>
            </a:r>
          </a:p>
          <a:p>
            <a:r>
              <a:rPr lang="en-US" b="1" dirty="0"/>
              <a:t>Leadership Skills</a:t>
            </a:r>
            <a:r>
              <a:rPr lang="en-US" dirty="0"/>
              <a:t>: Demonstrated ability to lead, inspire, and influence at all levels of the organization.</a:t>
            </a:r>
          </a:p>
          <a:p>
            <a:r>
              <a:rPr lang="en-US" b="1" dirty="0"/>
              <a:t>Analytical Skills</a:t>
            </a:r>
            <a:r>
              <a:rPr lang="en-US" dirty="0"/>
              <a:t>: Strong understanding of DEI metrics and KPIs and experience leveraging data to drive strategy and accountability.</a:t>
            </a:r>
          </a:p>
          <a:p>
            <a:r>
              <a:rPr lang="en-US" b="1" dirty="0"/>
              <a:t>Communication Skills</a:t>
            </a:r>
            <a:r>
              <a:rPr lang="en-US" dirty="0"/>
              <a:t>: Exceptional written and verbal communication skills, with the ability to engage, influence, and inspire stakeholders.</a:t>
            </a:r>
          </a:p>
          <a:p>
            <a:r>
              <a:rPr lang="en-US" b="1" dirty="0"/>
              <a:t>Commitment to DEI</a:t>
            </a:r>
            <a:r>
              <a:rPr lang="en-US" dirty="0"/>
              <a:t>: Deep passion for fostering a diverse, equitable, and inclusive workplace and a strong understanding of DEI best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5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Chief diversity officer </a:t>
            </a:r>
            <a:r>
              <a:rPr lang="en-IN" b="1" dirty="0" smtClean="0"/>
              <a:t>skills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70364"/>
            <a:ext cx="11029615" cy="477981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Leadership:</a:t>
            </a:r>
            <a:r>
              <a:rPr lang="en-US" dirty="0"/>
              <a:t> As executive-level employees, chief diversity officers lead, guide and inform teams across all departments and motivate staff to work together to achieve shared goals.</a:t>
            </a:r>
          </a:p>
          <a:p>
            <a:r>
              <a:rPr lang="en-US" b="1" dirty="0"/>
              <a:t>Public speaking:</a:t>
            </a:r>
            <a:r>
              <a:rPr lang="en-US" dirty="0"/>
              <a:t> Chief diversity officers might give presentations and speeches to employees, stakeholders and external organizations and agencies.</a:t>
            </a:r>
          </a:p>
          <a:p>
            <a:r>
              <a:rPr lang="en-US" b="1" dirty="0"/>
              <a:t>Legal knowledge:</a:t>
            </a:r>
            <a:r>
              <a:rPr lang="en-US" dirty="0"/>
              <a:t> Chief diversity officers should understand local and national laws, codes and regulations associated with inclusion and equality.</a:t>
            </a:r>
          </a:p>
          <a:p>
            <a:r>
              <a:rPr lang="en-US" b="1" dirty="0"/>
              <a:t>Problem-solving:</a:t>
            </a:r>
            <a:r>
              <a:rPr lang="en-US" dirty="0"/>
              <a:t> These executives should have good conflict management skills and be able to find fair solutions to workplace issues.</a:t>
            </a:r>
          </a:p>
          <a:p>
            <a:r>
              <a:rPr lang="en-US" b="1" dirty="0"/>
              <a:t>Empathy:</a:t>
            </a:r>
            <a:r>
              <a:rPr lang="en-US" dirty="0"/>
              <a:t> Chief diversity officers should be able to understand and respect people from a variety of backgrounds and experiences.</a:t>
            </a:r>
          </a:p>
          <a:p>
            <a:r>
              <a:rPr lang="en-US" b="1" dirty="0"/>
              <a:t>Communication:</a:t>
            </a:r>
            <a:r>
              <a:rPr lang="en-US" dirty="0"/>
              <a:t> Chief diversity officers should have strong written and verbal </a:t>
            </a:r>
            <a:r>
              <a:rPr lang="en-US" dirty="0">
                <a:hlinkClick r:id="rId2"/>
              </a:rPr>
              <a:t>communication skills</a:t>
            </a:r>
            <a:r>
              <a:rPr lang="en-US" dirty="0"/>
              <a:t> for writing reports and delivering effective messages to employees and audiences.</a:t>
            </a:r>
          </a:p>
          <a:p>
            <a:r>
              <a:rPr lang="en-US" b="1" dirty="0"/>
              <a:t>Budgeting:</a:t>
            </a:r>
            <a:r>
              <a:rPr lang="en-US" dirty="0"/>
              <a:t> These officers develop and manage budgets for diversity initiatives and activities.</a:t>
            </a:r>
          </a:p>
          <a:p>
            <a:r>
              <a:rPr lang="en-US" b="1" dirty="0"/>
              <a:t>Multitasking:</a:t>
            </a:r>
            <a:r>
              <a:rPr lang="en-US" dirty="0"/>
              <a:t> Chief diversity officers should have the </a:t>
            </a:r>
            <a:r>
              <a:rPr lang="en-US" dirty="0">
                <a:hlinkClick r:id="rId3"/>
              </a:rPr>
              <a:t>time management</a:t>
            </a:r>
            <a:r>
              <a:rPr lang="en-US" dirty="0"/>
              <a:t> and organizational skills to simultaneously oversee multiple projects and departments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65872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18</TotalTime>
  <Words>342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Wingdings 2</vt:lpstr>
      <vt:lpstr>Dividend</vt:lpstr>
      <vt:lpstr>Chief diversity officer</vt:lpstr>
      <vt:lpstr>Introduction</vt:lpstr>
      <vt:lpstr>PowerPoint Presentation</vt:lpstr>
      <vt:lpstr>Key Responsibilities</vt:lpstr>
      <vt:lpstr>Qualifications</vt:lpstr>
      <vt:lpstr>Chief diversity officer skills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Chief Diversity Officer</dc:title>
  <dc:creator>admin</dc:creator>
  <cp:lastModifiedBy>admin</cp:lastModifiedBy>
  <cp:revision>3</cp:revision>
  <dcterms:created xsi:type="dcterms:W3CDTF">2024-12-21T03:48:25Z</dcterms:created>
  <dcterms:modified xsi:type="dcterms:W3CDTF">2024-12-21T04:07:07Z</dcterms:modified>
</cp:coreProperties>
</file>