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0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4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7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7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8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3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5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0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10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3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419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Implementation of CRM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A Comprehensive Guide to Successful Customer Relationship Management Implementation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precautions related to CRM implementation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08195"/>
            <a:ext cx="7989752" cy="44277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4. Gain Employee Buy-in and Provide Training</a:t>
            </a:r>
          </a:p>
          <a:p>
            <a:r>
              <a:rPr lang="en-US" dirty="0"/>
              <a:t>Address resistance to change by involving employees early in the process.</a:t>
            </a:r>
          </a:p>
          <a:p>
            <a:r>
              <a:rPr lang="en-US" dirty="0"/>
              <a:t>Offer hands-on training sessions to ensure smooth adoption and effective use.</a:t>
            </a:r>
          </a:p>
          <a:p>
            <a:pPr marL="0" indent="0">
              <a:buNone/>
            </a:pPr>
            <a:r>
              <a:rPr lang="en-US" b="1" dirty="0"/>
              <a:t>5. Ensure Proper Integration</a:t>
            </a:r>
          </a:p>
          <a:p>
            <a:r>
              <a:rPr lang="en-US" dirty="0"/>
              <a:t>Check compatibility with existing tools like ERP, email systems, and marketing automation software.</a:t>
            </a:r>
          </a:p>
          <a:p>
            <a:r>
              <a:rPr lang="en-US" dirty="0"/>
              <a:t>Avoid </a:t>
            </a:r>
            <a:r>
              <a:rPr lang="en-US" dirty="0" err="1"/>
              <a:t>siloed</a:t>
            </a:r>
            <a:r>
              <a:rPr lang="en-US" dirty="0"/>
              <a:t> data by ensuring seamless integration across departments.</a:t>
            </a:r>
          </a:p>
          <a:p>
            <a:pPr marL="0" indent="0">
              <a:buNone/>
            </a:pPr>
            <a:r>
              <a:rPr lang="en-US" b="1" dirty="0"/>
              <a:t>6. Establish Clear User Roles and Access Controls</a:t>
            </a:r>
          </a:p>
          <a:p>
            <a:r>
              <a:rPr lang="en-US" dirty="0"/>
              <a:t>Define user roles and permissions to prevent unauthorized access.</a:t>
            </a:r>
          </a:p>
          <a:p>
            <a:r>
              <a:rPr lang="en-US" dirty="0"/>
              <a:t>Assign responsibilities for CRM management and data updates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00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precautions related to CRM implementation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49933"/>
            <a:ext cx="7989752" cy="48937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7. Plan for Ongoing Maintenance and Support</a:t>
            </a:r>
          </a:p>
          <a:p>
            <a:r>
              <a:rPr lang="en-US" dirty="0"/>
              <a:t>Regularly update the CRM software to access new features and security patches.</a:t>
            </a:r>
          </a:p>
          <a:p>
            <a:r>
              <a:rPr lang="en-US" dirty="0"/>
              <a:t>Provide continuous support to address technical issues and user concerns.</a:t>
            </a:r>
          </a:p>
          <a:p>
            <a:pPr marL="0" indent="0">
              <a:buNone/>
            </a:pPr>
            <a:r>
              <a:rPr lang="en-US" b="1" dirty="0"/>
              <a:t>8. Monitor and Measure Performance</a:t>
            </a:r>
          </a:p>
          <a:p>
            <a:r>
              <a:rPr lang="en-US" dirty="0"/>
              <a:t>Set Key Performance Indicators (KPIs) to track CRM success.</a:t>
            </a:r>
          </a:p>
          <a:p>
            <a:r>
              <a:rPr lang="en-US" dirty="0"/>
              <a:t>Use feedback and analytics to refine CRM usage and improve customer experience.</a:t>
            </a:r>
          </a:p>
          <a:p>
            <a:pPr marL="0" indent="0">
              <a:buNone/>
            </a:pPr>
            <a:r>
              <a:rPr lang="en-US" b="1" dirty="0"/>
              <a:t>9. Avoid Overloading with Features</a:t>
            </a:r>
          </a:p>
          <a:p>
            <a:r>
              <a:rPr lang="en-US" dirty="0"/>
              <a:t>Focus on essential functionalities that match business needs.</a:t>
            </a:r>
          </a:p>
          <a:p>
            <a:r>
              <a:rPr lang="en-US" dirty="0"/>
              <a:t>Avoid unnecessary add-ons that may complicate user </a:t>
            </a:r>
            <a:r>
              <a:rPr lang="en-US" dirty="0" smtClean="0"/>
              <a:t>adoption.</a:t>
            </a:r>
          </a:p>
          <a:p>
            <a:pPr marL="0" indent="0">
              <a:buNone/>
            </a:pPr>
            <a:r>
              <a:rPr lang="en-US" b="1" dirty="0" smtClean="0"/>
              <a:t>10</a:t>
            </a:r>
            <a:r>
              <a:rPr lang="en-US" b="1" dirty="0"/>
              <a:t>. Ensure Compliance with Regulations</a:t>
            </a:r>
          </a:p>
          <a:p>
            <a:r>
              <a:rPr lang="en-US" dirty="0"/>
              <a:t>Adhere to data protection laws like GDPR, CCPA, or industry-specific guidelines.</a:t>
            </a:r>
          </a:p>
          <a:p>
            <a:r>
              <a:rPr lang="en-US" dirty="0"/>
              <a:t>Implement clear policies for customer data handling and consent management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130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CRM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sz="2400" dirty="0"/>
              <a:t>Customer Relationship Management (CRM) refers to the strategies, technologies, and practices that businesses use to manage and analyze customer interactions. </a:t>
            </a:r>
            <a:endParaRPr lang="en-US" sz="2400" dirty="0" smtClean="0"/>
          </a:p>
          <a:p>
            <a:pPr algn="just"/>
            <a:r>
              <a:rPr sz="2400" dirty="0" smtClean="0"/>
              <a:t>The </a:t>
            </a:r>
            <a:r>
              <a:rPr sz="2400" dirty="0"/>
              <a:t>goal of CRM is to improve customer relationships, enhance customer satisfaction, increase retention, and drive sales growth. </a:t>
            </a:r>
            <a:endParaRPr lang="en-US" sz="2400" dirty="0" smtClean="0"/>
          </a:p>
          <a:p>
            <a:pPr algn="just"/>
            <a:r>
              <a:rPr sz="2400" dirty="0" smtClean="0"/>
              <a:t>CRM </a:t>
            </a:r>
            <a:r>
              <a:rPr sz="2400" dirty="0"/>
              <a:t>software helps in streamlining processes, providing insights through data analytics, and ensuring seamless communication with customers.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Importance of CRM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304682"/>
          </a:xfrm>
        </p:spPr>
        <p:txBody>
          <a:bodyPr>
            <a:noAutofit/>
          </a:bodyPr>
          <a:lstStyle/>
          <a:p>
            <a:pPr algn="just"/>
            <a:r>
              <a:rPr sz="2400" dirty="0"/>
              <a:t>- Enhances customer satisfaction by providing personalized interactions.</a:t>
            </a:r>
          </a:p>
          <a:p>
            <a:pPr algn="just"/>
            <a:r>
              <a:rPr sz="2400" dirty="0"/>
              <a:t>- Improves communication and collaboration within teams.</a:t>
            </a:r>
          </a:p>
          <a:p>
            <a:pPr algn="just"/>
            <a:r>
              <a:rPr sz="2400" dirty="0"/>
              <a:t>- Streamlines business operations and automates tasks.</a:t>
            </a:r>
          </a:p>
          <a:p>
            <a:pPr algn="just"/>
            <a:r>
              <a:rPr sz="2400" dirty="0"/>
              <a:t>- Provides valuable data insights for better decision-making.</a:t>
            </a:r>
          </a:p>
          <a:p>
            <a:pPr algn="just"/>
            <a:r>
              <a:rPr sz="2400" dirty="0"/>
              <a:t>- Increases efficiency, productivity, and overall profitability.</a:t>
            </a:r>
          </a:p>
          <a:p>
            <a:pPr algn="just"/>
            <a:r>
              <a:rPr sz="2400" dirty="0"/>
              <a:t>- Strengthens customer loyalty and retention by tracking customer history.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Steps in CRM Implementation (Part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9477"/>
            <a:ext cx="7989752" cy="4703885"/>
          </a:xfrm>
        </p:spPr>
        <p:txBody>
          <a:bodyPr>
            <a:noAutofit/>
          </a:bodyPr>
          <a:lstStyle/>
          <a:p>
            <a:pPr algn="just"/>
            <a:r>
              <a:rPr sz="2400" dirty="0"/>
              <a:t>1. </a:t>
            </a:r>
            <a:r>
              <a:rPr sz="2400" dirty="0" smtClean="0"/>
              <a:t>Define </a:t>
            </a:r>
            <a:r>
              <a:rPr sz="2400" dirty="0"/>
              <a:t>Business </a:t>
            </a:r>
            <a:r>
              <a:rPr sz="2400" dirty="0" smtClean="0"/>
              <a:t>Objectives </a:t>
            </a:r>
            <a:r>
              <a:rPr sz="2400" dirty="0"/>
              <a:t>– Identify key goals for CRM, such as improving sales, enhancing customer service, or increasing retention rates.</a:t>
            </a:r>
          </a:p>
          <a:p>
            <a:pPr algn="just"/>
            <a:endParaRPr sz="2400" dirty="0"/>
          </a:p>
          <a:p>
            <a:pPr algn="just"/>
            <a:r>
              <a:rPr sz="2400" dirty="0"/>
              <a:t>2. </a:t>
            </a:r>
            <a:r>
              <a:rPr sz="2400" dirty="0" smtClean="0"/>
              <a:t>Choose </a:t>
            </a:r>
            <a:r>
              <a:rPr sz="2400" dirty="0"/>
              <a:t>the Right CRM </a:t>
            </a:r>
            <a:r>
              <a:rPr sz="2400" dirty="0" smtClean="0"/>
              <a:t>Solution </a:t>
            </a:r>
            <a:r>
              <a:rPr sz="2400" dirty="0"/>
              <a:t>– Select a CRM system that aligns with business needs, budget, and scalability requirements.</a:t>
            </a:r>
          </a:p>
          <a:p>
            <a:pPr algn="just"/>
            <a:endParaRPr sz="2400" dirty="0"/>
          </a:p>
          <a:p>
            <a:pPr algn="just"/>
            <a:r>
              <a:rPr sz="2400" dirty="0"/>
              <a:t>3. </a:t>
            </a:r>
            <a:r>
              <a:rPr sz="2400" dirty="0" smtClean="0"/>
              <a:t>Plan </a:t>
            </a:r>
            <a:r>
              <a:rPr sz="2400" dirty="0"/>
              <a:t>Data </a:t>
            </a:r>
            <a:r>
              <a:rPr sz="2400" dirty="0" smtClean="0"/>
              <a:t>Migration </a:t>
            </a:r>
            <a:r>
              <a:rPr sz="2400" dirty="0"/>
              <a:t>– Ensure seamless transfer of customer data from existing databases to the new CRM system while maintaining data integrity.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Steps in CRM Implementation (Part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43100"/>
            <a:ext cx="7989752" cy="4404945"/>
          </a:xfrm>
        </p:spPr>
        <p:txBody>
          <a:bodyPr>
            <a:noAutofit/>
          </a:bodyPr>
          <a:lstStyle/>
          <a:p>
            <a:r>
              <a:rPr sz="2000" dirty="0"/>
              <a:t>4. </a:t>
            </a:r>
            <a:r>
              <a:rPr sz="2000" dirty="0" smtClean="0"/>
              <a:t>Customize </a:t>
            </a:r>
            <a:r>
              <a:rPr sz="2000" dirty="0"/>
              <a:t>CRM for Business </a:t>
            </a:r>
            <a:r>
              <a:rPr sz="2000" dirty="0" smtClean="0"/>
              <a:t>Needs </a:t>
            </a:r>
            <a:r>
              <a:rPr sz="2000" dirty="0"/>
              <a:t>– Configure CRM workflows, fields, and automation features to match the organization's processes</a:t>
            </a:r>
            <a:r>
              <a:rPr sz="2000" dirty="0" smtClean="0"/>
              <a:t>.</a:t>
            </a:r>
            <a:endParaRPr sz="2000" dirty="0"/>
          </a:p>
          <a:p>
            <a:r>
              <a:rPr sz="2000" dirty="0"/>
              <a:t>5. </a:t>
            </a:r>
            <a:r>
              <a:rPr sz="2000" dirty="0" smtClean="0"/>
              <a:t>Train Employees</a:t>
            </a:r>
            <a:r>
              <a:rPr lang="en-US" sz="2000" dirty="0" smtClean="0"/>
              <a:t> </a:t>
            </a:r>
            <a:r>
              <a:rPr sz="2000" dirty="0" smtClean="0"/>
              <a:t>– </a:t>
            </a:r>
            <a:r>
              <a:rPr sz="2000" dirty="0"/>
              <a:t>Conduct training sessions to ensure that employees can effectively use the CRM system and adopt best practices</a:t>
            </a:r>
            <a:r>
              <a:rPr sz="2000" dirty="0" smtClean="0"/>
              <a:t>.</a:t>
            </a:r>
            <a:endParaRPr sz="2000" dirty="0"/>
          </a:p>
          <a:p>
            <a:r>
              <a:rPr sz="2000" dirty="0"/>
              <a:t>6. </a:t>
            </a:r>
            <a:r>
              <a:rPr sz="2000" dirty="0" smtClean="0"/>
              <a:t>Integrate </a:t>
            </a:r>
            <a:r>
              <a:rPr sz="2000" dirty="0"/>
              <a:t>with Existing </a:t>
            </a:r>
            <a:r>
              <a:rPr sz="2000" dirty="0" smtClean="0"/>
              <a:t>Systems </a:t>
            </a:r>
            <a:r>
              <a:rPr sz="2000" dirty="0"/>
              <a:t>– Connect the CRM with other business tools like ERP, email, marketing automation, and customer support software</a:t>
            </a:r>
            <a:r>
              <a:rPr sz="2000" dirty="0" smtClean="0"/>
              <a:t>.</a:t>
            </a:r>
            <a:endParaRPr sz="2000" dirty="0"/>
          </a:p>
          <a:p>
            <a:r>
              <a:rPr sz="2000" dirty="0"/>
              <a:t>7. </a:t>
            </a:r>
            <a:r>
              <a:rPr sz="2000" dirty="0" smtClean="0"/>
              <a:t>Monitor </a:t>
            </a:r>
            <a:r>
              <a:rPr sz="2000" dirty="0"/>
              <a:t>and Improve </a:t>
            </a:r>
            <a:r>
              <a:rPr sz="2000" dirty="0" smtClean="0"/>
              <a:t>Continuously </a:t>
            </a:r>
            <a:r>
              <a:rPr sz="2000" dirty="0"/>
              <a:t>– Regularly evaluate CRM performance, collect user feedback, and make necessary improvements to enhance effectiveness.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in CRM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83777"/>
            <a:ext cx="7989752" cy="4492869"/>
          </a:xfrm>
        </p:spPr>
        <p:txBody>
          <a:bodyPr>
            <a:noAutofit/>
          </a:bodyPr>
          <a:lstStyle/>
          <a:p>
            <a:r>
              <a:rPr sz="2000" dirty="0" smtClean="0"/>
              <a:t>Resistance </a:t>
            </a:r>
            <a:r>
              <a:rPr sz="2000" dirty="0"/>
              <a:t>to </a:t>
            </a:r>
            <a:r>
              <a:rPr sz="2000" dirty="0" smtClean="0"/>
              <a:t>Change </a:t>
            </a:r>
            <a:r>
              <a:rPr sz="2000" dirty="0"/>
              <a:t>– Employees may be reluctant to adapt to new CRM systems.</a:t>
            </a:r>
          </a:p>
          <a:p>
            <a:r>
              <a:rPr sz="2000" dirty="0" smtClean="0"/>
              <a:t>Poor </a:t>
            </a:r>
            <a:r>
              <a:rPr sz="2000" dirty="0"/>
              <a:t>Data </a:t>
            </a:r>
            <a:r>
              <a:rPr sz="2000" dirty="0" smtClean="0"/>
              <a:t>Quality </a:t>
            </a:r>
            <a:r>
              <a:rPr sz="2000" dirty="0"/>
              <a:t>– Inaccurate or incomplete data can hinder CRM effectiveness.</a:t>
            </a:r>
          </a:p>
          <a:p>
            <a:r>
              <a:rPr sz="2000" dirty="0" smtClean="0"/>
              <a:t>Lack </a:t>
            </a:r>
            <a:r>
              <a:rPr sz="2000" dirty="0"/>
              <a:t>of User </a:t>
            </a:r>
            <a:r>
              <a:rPr sz="2000" dirty="0" smtClean="0"/>
              <a:t>Training</a:t>
            </a:r>
            <a:r>
              <a:rPr lang="en-US" sz="2000" dirty="0"/>
              <a:t> </a:t>
            </a:r>
            <a:r>
              <a:rPr sz="2000" dirty="0" smtClean="0"/>
              <a:t>– </a:t>
            </a:r>
            <a:r>
              <a:rPr sz="2000" dirty="0"/>
              <a:t>Without proper training, employees may underutilize CRM features.</a:t>
            </a:r>
          </a:p>
          <a:p>
            <a:r>
              <a:rPr sz="2000" dirty="0" smtClean="0"/>
              <a:t>Integration Issues </a:t>
            </a:r>
            <a:r>
              <a:rPr sz="2000" dirty="0"/>
              <a:t>– Compatibility problems with existing business tools can arise.</a:t>
            </a:r>
          </a:p>
          <a:p>
            <a:r>
              <a:rPr sz="2000" dirty="0" smtClean="0"/>
              <a:t>High </a:t>
            </a:r>
            <a:r>
              <a:rPr sz="2000" dirty="0"/>
              <a:t>Implementation </a:t>
            </a:r>
            <a:r>
              <a:rPr sz="2000" dirty="0" smtClean="0"/>
              <a:t>Costs </a:t>
            </a:r>
            <a:r>
              <a:rPr sz="2000" dirty="0"/>
              <a:t>– Budget constraints can limit CRM adoption.</a:t>
            </a:r>
          </a:p>
          <a:p>
            <a:r>
              <a:rPr sz="2000" dirty="0" smtClean="0"/>
              <a:t>Ineffective Strateg</a:t>
            </a:r>
            <a:r>
              <a:rPr lang="en-US" sz="2000" dirty="0" smtClean="0"/>
              <a:t>y</a:t>
            </a:r>
            <a:r>
              <a:rPr sz="2000" dirty="0" smtClean="0"/>
              <a:t> </a:t>
            </a:r>
            <a:r>
              <a:rPr sz="2000" dirty="0"/>
              <a:t>– Poor planning can lead to underperformance and failure.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Best Practices for CRM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31023"/>
            <a:ext cx="7989752" cy="4730262"/>
          </a:xfrm>
        </p:spPr>
        <p:txBody>
          <a:bodyPr>
            <a:noAutofit/>
          </a:bodyPr>
          <a:lstStyle/>
          <a:p>
            <a:r>
              <a:rPr sz="1900" dirty="0" smtClean="0"/>
              <a:t>Gain </a:t>
            </a:r>
            <a:r>
              <a:rPr sz="1900" dirty="0"/>
              <a:t>Top Management </a:t>
            </a:r>
            <a:r>
              <a:rPr sz="1900" dirty="0" smtClean="0"/>
              <a:t>Support </a:t>
            </a:r>
            <a:r>
              <a:rPr sz="1900" dirty="0"/>
              <a:t>– Leadership endorsement is crucial for successful implementation.</a:t>
            </a:r>
          </a:p>
          <a:p>
            <a:r>
              <a:rPr sz="1900" dirty="0" smtClean="0"/>
              <a:t>Define </a:t>
            </a:r>
            <a:r>
              <a:rPr sz="1900" dirty="0"/>
              <a:t>Clear Goals and </a:t>
            </a:r>
            <a:r>
              <a:rPr sz="1900" dirty="0" smtClean="0"/>
              <a:t>KPIs </a:t>
            </a:r>
            <a:r>
              <a:rPr sz="1900" dirty="0"/>
              <a:t>– Set measurable objectives to track CRM success.</a:t>
            </a:r>
          </a:p>
          <a:p>
            <a:r>
              <a:rPr sz="1900" dirty="0" smtClean="0"/>
              <a:t>Select </a:t>
            </a:r>
            <a:r>
              <a:rPr sz="1900" dirty="0"/>
              <a:t>a Scalable CRM </a:t>
            </a:r>
            <a:r>
              <a:rPr sz="1900" dirty="0" smtClean="0"/>
              <a:t>Solution </a:t>
            </a:r>
            <a:r>
              <a:rPr sz="1900" dirty="0"/>
              <a:t>– Choose software that can grow with the business.</a:t>
            </a:r>
          </a:p>
          <a:p>
            <a:r>
              <a:rPr sz="1900" dirty="0" smtClean="0"/>
              <a:t>Ensure </a:t>
            </a:r>
            <a:r>
              <a:rPr sz="1900" dirty="0"/>
              <a:t>Proper </a:t>
            </a:r>
            <a:r>
              <a:rPr sz="1900" dirty="0" smtClean="0"/>
              <a:t>Training </a:t>
            </a:r>
            <a:r>
              <a:rPr sz="1900" dirty="0"/>
              <a:t>– Invest in training programs to enhance user adoption.</a:t>
            </a:r>
          </a:p>
          <a:p>
            <a:r>
              <a:rPr sz="1900" dirty="0" smtClean="0"/>
              <a:t>Maintain </a:t>
            </a:r>
            <a:r>
              <a:rPr sz="1900" dirty="0"/>
              <a:t>Data </a:t>
            </a:r>
            <a:r>
              <a:rPr sz="1900" dirty="0" smtClean="0"/>
              <a:t>Accuracy </a:t>
            </a:r>
            <a:r>
              <a:rPr sz="1900" dirty="0"/>
              <a:t>– Regularly update and clean CRM data for reliability.</a:t>
            </a:r>
          </a:p>
          <a:p>
            <a:r>
              <a:rPr sz="1900" dirty="0" smtClean="0"/>
              <a:t>Encourage </a:t>
            </a:r>
            <a:r>
              <a:rPr sz="1900" dirty="0"/>
              <a:t>Employee </a:t>
            </a:r>
            <a:r>
              <a:rPr sz="1900" dirty="0" smtClean="0"/>
              <a:t>Engagement </a:t>
            </a:r>
            <a:r>
              <a:rPr sz="1900" dirty="0"/>
              <a:t>– Involve employees in decision-making and feedback collection.</a:t>
            </a:r>
          </a:p>
          <a:p>
            <a:r>
              <a:rPr sz="1900" dirty="0" smtClean="0"/>
              <a:t>Continuously Improv</a:t>
            </a:r>
            <a:r>
              <a:rPr lang="en-US" sz="1900" dirty="0" smtClean="0"/>
              <a:t>e</a:t>
            </a:r>
            <a:r>
              <a:rPr sz="1900" dirty="0" smtClean="0"/>
              <a:t> </a:t>
            </a:r>
            <a:r>
              <a:rPr sz="1900" dirty="0"/>
              <a:t>– Monitor system performance and make necessary enhancements.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sz="2400" dirty="0"/>
              <a:t>Implementing CRM successfully requires careful planning, the right technology, and an adaptable strategy. </a:t>
            </a:r>
            <a:endParaRPr lang="en-US" sz="2400" dirty="0" smtClean="0"/>
          </a:p>
          <a:p>
            <a:pPr algn="just"/>
            <a:r>
              <a:rPr sz="2400" dirty="0" smtClean="0"/>
              <a:t>By </a:t>
            </a:r>
            <a:r>
              <a:rPr sz="2400" dirty="0"/>
              <a:t>following structured steps and best practices, </a:t>
            </a:r>
            <a:r>
              <a:rPr sz="2400" dirty="0" smtClean="0"/>
              <a:t>organizations </a:t>
            </a:r>
            <a:r>
              <a:rPr sz="2400" dirty="0"/>
              <a:t>can enhance customer relationships, streamline processes, and achieve long-term business growth. </a:t>
            </a:r>
            <a:endParaRPr lang="en-US" sz="2400" dirty="0" smtClean="0"/>
          </a:p>
          <a:p>
            <a:pPr algn="just"/>
            <a:r>
              <a:rPr sz="2400" dirty="0" smtClean="0"/>
              <a:t>Continuous </a:t>
            </a:r>
            <a:r>
              <a:rPr sz="2400" dirty="0"/>
              <a:t>monitoring and improvement are key to maximizing CRM benefits.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precautions related to CRM implementation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16723"/>
            <a:ext cx="7989752" cy="45192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1. Define Clear Objectives</a:t>
            </a:r>
          </a:p>
          <a:p>
            <a:r>
              <a:rPr lang="en-US" dirty="0" smtClean="0"/>
              <a:t>Ensure the CRM implementation aligns with business goals.</a:t>
            </a:r>
          </a:p>
          <a:p>
            <a:r>
              <a:rPr lang="en-US" dirty="0" smtClean="0"/>
              <a:t>Identify specific needs such as improving customer retention, automating workflows, or increasing sales efficiency.</a:t>
            </a:r>
          </a:p>
          <a:p>
            <a:pPr marL="0" indent="0">
              <a:buNone/>
            </a:pPr>
            <a:r>
              <a:rPr lang="en-US" b="1" dirty="0" smtClean="0"/>
              <a:t>2. Choose the Right CRM Solution</a:t>
            </a:r>
          </a:p>
          <a:p>
            <a:r>
              <a:rPr lang="en-US" dirty="0" smtClean="0"/>
              <a:t>Select a CRM that fits your business size, industry, and long-term needs.</a:t>
            </a:r>
          </a:p>
          <a:p>
            <a:r>
              <a:rPr lang="en-US" dirty="0" smtClean="0"/>
              <a:t>Ensure scalability and customization options to adapt as the business grows.</a:t>
            </a:r>
          </a:p>
          <a:p>
            <a:pPr marL="0" indent="0">
              <a:buNone/>
            </a:pPr>
            <a:r>
              <a:rPr lang="en-US" b="1" dirty="0" smtClean="0"/>
              <a:t>3. Ensure Data Accuracy and Security</a:t>
            </a:r>
          </a:p>
          <a:p>
            <a:r>
              <a:rPr lang="en-US" dirty="0" smtClean="0"/>
              <a:t>Clean and validate data before migration to avoid duplicate or outdated records.</a:t>
            </a:r>
          </a:p>
          <a:p>
            <a:r>
              <a:rPr lang="en-US" dirty="0" smtClean="0"/>
              <a:t>Implement robust security measures to protect sensitive customer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22010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19</TotalTime>
  <Words>879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Gill Sans MT</vt:lpstr>
      <vt:lpstr>Wingdings 2</vt:lpstr>
      <vt:lpstr>Dividend</vt:lpstr>
      <vt:lpstr>Implementation of CRM</vt:lpstr>
      <vt:lpstr>Introduction to CRM</vt:lpstr>
      <vt:lpstr>Importance of CRM Implementation</vt:lpstr>
      <vt:lpstr>Steps in CRM Implementation (Part 1)</vt:lpstr>
      <vt:lpstr>Steps in CRM Implementation (Part 2)</vt:lpstr>
      <vt:lpstr>Challenges in CRM Implementation</vt:lpstr>
      <vt:lpstr>Best Practices for CRM Implementation</vt:lpstr>
      <vt:lpstr>Conclusion</vt:lpstr>
      <vt:lpstr>precautions related to CRM implementation</vt:lpstr>
      <vt:lpstr>precautions related to CRM implementation</vt:lpstr>
      <vt:lpstr>precautions related to CRM implementation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of CRM</dc:title>
  <dc:subject/>
  <dc:creator>admin</dc:creator>
  <cp:keywords/>
  <dc:description>generated using python-pptx</dc:description>
  <cp:lastModifiedBy>admin</cp:lastModifiedBy>
  <cp:revision>5</cp:revision>
  <dcterms:created xsi:type="dcterms:W3CDTF">2013-01-27T09:14:16Z</dcterms:created>
  <dcterms:modified xsi:type="dcterms:W3CDTF">2025-02-26T06:37:40Z</dcterms:modified>
  <cp:category/>
</cp:coreProperties>
</file>