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12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27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3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898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16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533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73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1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20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309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40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8E1089-7EAC-4062-91DA-8BB909EDA259}" type="datetimeFigureOut">
              <a:rPr lang="en-IN" smtClean="0"/>
              <a:t>10-02-2025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D289D0-4A85-4B22-96E9-E223D5A53CD5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Career Development in HRM: Meaning, Stages, Process, Skills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Armaan </a:t>
            </a:r>
            <a:r>
              <a:rPr lang="en-US" dirty="0" err="1" smtClean="0"/>
              <a:t>Salik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Jamal Institute </a:t>
            </a:r>
            <a:r>
              <a:rPr lang="en-US" smtClean="0"/>
              <a:t>of Management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288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HRM’s Rising Importance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24128" y="1775768"/>
            <a:ext cx="10588752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400" dirty="0"/>
              <a:t>HR’s role goes beyond hiring: shaping culture, supporting employees, driving career growth.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400" dirty="0"/>
              <a:t>Growing demand for skilled HR professionals.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400" dirty="0"/>
              <a:t>Projected job growth in HR by 8% by 2031 (U.S. Bureau of Labor Statistics).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400" dirty="0"/>
              <a:t>HR Manager salaries in India: ₹2.9 lakh to ₹19 lakh/year </a:t>
            </a:r>
          </a:p>
        </p:txBody>
      </p:sp>
    </p:spTree>
    <p:extLst>
      <p:ext uri="{BB962C8B-B14F-4D97-AF65-F5344CB8AC3E}">
        <p14:creationId xmlns:p14="http://schemas.microsoft.com/office/powerpoint/2010/main" val="346492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Career Development in HRM?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dirty="0"/>
              <a:t>Definition:</a:t>
            </a:r>
            <a:r>
              <a:rPr lang="en-US" sz="2800" dirty="0"/>
              <a:t> Career development is the process of helping employees grow in their jobs and achieve career goals</a:t>
            </a:r>
            <a:r>
              <a:rPr lang="en-US" sz="2800" dirty="0" smtClean="0"/>
              <a:t>. Provides </a:t>
            </a:r>
            <a:r>
              <a:rPr lang="en-US" sz="2800" dirty="0"/>
              <a:t>tools, training, and opportunities for skill development.</a:t>
            </a:r>
          </a:p>
          <a:p>
            <a:pPr algn="just"/>
            <a:r>
              <a:rPr lang="en-US" sz="2800" dirty="0"/>
              <a:t>Aligns employee growth with company goals for mutual benefit.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7917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Real-World Example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/>
              <a:t>Example:</a:t>
            </a:r>
            <a:r>
              <a:rPr lang="en-US" sz="2400" dirty="0"/>
              <a:t> Junior Software Developer’s Career Development </a:t>
            </a:r>
            <a:r>
              <a:rPr lang="en-US" sz="2400" dirty="0" smtClean="0"/>
              <a:t>Journey Training </a:t>
            </a:r>
            <a:r>
              <a:rPr lang="en-US" sz="2400" dirty="0"/>
              <a:t>in leadership and communication.</a:t>
            </a:r>
          </a:p>
          <a:p>
            <a:pPr algn="just"/>
            <a:r>
              <a:rPr lang="en-US" sz="2400" dirty="0"/>
              <a:t>Mentorship from a management-level employee.</a:t>
            </a:r>
          </a:p>
          <a:p>
            <a:pPr algn="just"/>
            <a:r>
              <a:rPr lang="en-US" sz="2400" dirty="0"/>
              <a:t>Opportunities to manage small projects.</a:t>
            </a:r>
          </a:p>
          <a:p>
            <a:pPr algn="just"/>
            <a:r>
              <a:rPr lang="en-US" sz="2400" b="1" dirty="0"/>
              <a:t>Outcome:</a:t>
            </a:r>
            <a:r>
              <a:rPr lang="en-US" sz="2400" dirty="0"/>
              <a:t> Employee develops skills, company gains future leaders.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04295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Career Development Important?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28552"/>
            <a:ext cx="9720073" cy="4023360"/>
          </a:xfrm>
        </p:spPr>
        <p:txBody>
          <a:bodyPr>
            <a:noAutofit/>
          </a:bodyPr>
          <a:lstStyle/>
          <a:p>
            <a:r>
              <a:rPr lang="en-US" sz="2800" b="1" dirty="0"/>
              <a:t>Key Benefits</a:t>
            </a:r>
            <a:r>
              <a:rPr lang="en-US" sz="2800" b="1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Makes </a:t>
            </a:r>
            <a:r>
              <a:rPr lang="en-US" sz="2800" dirty="0"/>
              <a:t>employees feel valued and engaged.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Helps employees learn new skills and stay prepared.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Aligns personal goals with company objectives.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Fosters a culture of constant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Improves work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Attracts top talent and improves company reputation.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Builds future leadership for the company.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7293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HRM in Employee Career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Key HRM </a:t>
            </a:r>
            <a:r>
              <a:rPr lang="en-US" sz="2800" b="1" dirty="0" err="1"/>
              <a:t>Roles:Finding</a:t>
            </a:r>
            <a:r>
              <a:rPr lang="en-US" sz="2800" b="1" dirty="0"/>
              <a:t> Hidden Talent:</a:t>
            </a:r>
            <a:endParaRPr lang="en-US" sz="2800" dirty="0"/>
          </a:p>
          <a:p>
            <a:pPr lvl="1"/>
            <a:r>
              <a:rPr lang="en-US" sz="2400" dirty="0"/>
              <a:t>Skills assessments, 360-degree feedback, and data analysis.</a:t>
            </a:r>
          </a:p>
          <a:p>
            <a:r>
              <a:rPr lang="en-US" sz="2800" b="1" dirty="0"/>
              <a:t>Helping Employees Learn:</a:t>
            </a:r>
            <a:endParaRPr lang="en-US" sz="2800" dirty="0"/>
          </a:p>
          <a:p>
            <a:pPr lvl="1"/>
            <a:r>
              <a:rPr lang="en-US" sz="2400" dirty="0"/>
              <a:t>Workshops, certifications, peer learning, and conferences.</a:t>
            </a:r>
          </a:p>
          <a:p>
            <a:r>
              <a:rPr lang="en-US" sz="2800" b="1" dirty="0"/>
              <a:t>Planning Career Growth:</a:t>
            </a:r>
            <a:endParaRPr lang="en-US" sz="2800" dirty="0"/>
          </a:p>
          <a:p>
            <a:pPr lvl="1"/>
            <a:r>
              <a:rPr lang="en-US" sz="2400" dirty="0"/>
              <a:t>Career maps, mentorship, small goal-setting, and aligning growth with company success.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2543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Career Development in HRM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24128" y="2066308"/>
            <a:ext cx="8759952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/>
              <a:t>Assessment of Current Skills</a:t>
            </a:r>
          </a:p>
          <a:p>
            <a:pPr marL="173736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dirty="0"/>
              <a:t>Identifying strengths and areas for </a:t>
            </a:r>
            <a:r>
              <a:rPr lang="en-US" altLang="en-US" sz="2400" dirty="0" smtClean="0"/>
              <a:t>improvement.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/>
              <a:t>Setting Career Goals</a:t>
            </a:r>
          </a:p>
          <a:p>
            <a:pPr marL="173736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dirty="0" smtClean="0"/>
              <a:t>Aligning </a:t>
            </a:r>
            <a:r>
              <a:rPr lang="en-US" altLang="en-US" sz="2400" dirty="0"/>
              <a:t>personal goals with company objectives.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/>
              <a:t>Learning and Development</a:t>
            </a:r>
          </a:p>
          <a:p>
            <a:pPr marL="173736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dirty="0"/>
              <a:t>Offering training, workshops, and mentorship.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/>
              <a:t>Tracking Progress</a:t>
            </a:r>
          </a:p>
          <a:p>
            <a:pPr marL="173736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dirty="0"/>
              <a:t>Continuous feedback and goal review.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/>
              <a:t>Promotion and Succession Planning</a:t>
            </a:r>
          </a:p>
          <a:p>
            <a:pPr marL="173736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dirty="0"/>
              <a:t>Identifying high-potential employees for leadership roles.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53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HRM Skills for Career Development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b="1" dirty="0"/>
              <a:t>Key Skills Needed by HR Professionals:</a:t>
            </a:r>
            <a:endParaRPr lang="en-US" sz="2800" dirty="0"/>
          </a:p>
          <a:p>
            <a:pPr lvl="1" algn="just">
              <a:lnSpc>
                <a:spcPct val="150000"/>
              </a:lnSpc>
            </a:pPr>
            <a:r>
              <a:rPr lang="en-US" sz="2400" b="1" dirty="0"/>
              <a:t>Communication Skills:</a:t>
            </a:r>
            <a:r>
              <a:rPr lang="en-US" sz="2400" dirty="0"/>
              <a:t> To guide employees and provide feedback.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/>
              <a:t>Data Analysis:</a:t>
            </a:r>
            <a:r>
              <a:rPr lang="en-US" sz="2400" dirty="0"/>
              <a:t> To spot potential talent and growth areas.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/>
              <a:t>Coaching and Mentorship:</a:t>
            </a:r>
            <a:r>
              <a:rPr lang="en-US" sz="2400" dirty="0"/>
              <a:t> To develop leadership potential.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/>
              <a:t>Leadership and Strategy:</a:t>
            </a:r>
            <a:r>
              <a:rPr lang="en-US" sz="2400" dirty="0"/>
              <a:t> To align career development with business goals.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/>
              <a:t>Adaptability:</a:t>
            </a:r>
            <a:r>
              <a:rPr lang="en-US" sz="2400" dirty="0"/>
              <a:t> To adjust development plans as needed.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2456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394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Integral</vt:lpstr>
      <vt:lpstr>Career Development in HRM: Meaning, Stages, Process, Skills</vt:lpstr>
      <vt:lpstr>Overview of HRM’s Rising Importance</vt:lpstr>
      <vt:lpstr>What Is Career Development in HRM?</vt:lpstr>
      <vt:lpstr>Real-World Example </vt:lpstr>
      <vt:lpstr>Why Is Career Development Important?</vt:lpstr>
      <vt:lpstr>The Role of HRM in Employee Career Development</vt:lpstr>
      <vt:lpstr>Stages of Career Development in HRM</vt:lpstr>
      <vt:lpstr>HRM Skills for Career Development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Development in HRM: Meaning, Stages, Process, Skills</dc:title>
  <dc:creator>admin</dc:creator>
  <cp:lastModifiedBy>admin</cp:lastModifiedBy>
  <cp:revision>1</cp:revision>
  <dcterms:created xsi:type="dcterms:W3CDTF">2025-02-10T04:39:45Z</dcterms:created>
  <dcterms:modified xsi:type="dcterms:W3CDTF">2025-02-10T04:46:45Z</dcterms:modified>
</cp:coreProperties>
</file>