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svg"/><Relationship Id="rId1" Type="http://schemas.openxmlformats.org/officeDocument/2006/relationships/image" Target="../media/image1.png"/><Relationship Id="rId6" Type="http://schemas.openxmlformats.org/officeDocument/2006/relationships/image" Target="../media/image7.svg"/><Relationship Id="rId5" Type="http://schemas.openxmlformats.org/officeDocument/2006/relationships/image" Target="../media/image3.png"/><Relationship Id="rId4" Type="http://schemas.openxmlformats.org/officeDocument/2006/relationships/image" Target="../media/image5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0.svg"/><Relationship Id="rId1" Type="http://schemas.openxmlformats.org/officeDocument/2006/relationships/image" Target="../media/image8.png"/><Relationship Id="rId4" Type="http://schemas.openxmlformats.org/officeDocument/2006/relationships/image" Target="../media/image22.svg"/></Relationships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svg"/><Relationship Id="rId3" Type="http://schemas.openxmlformats.org/officeDocument/2006/relationships/image" Target="../media/image11.png"/><Relationship Id="rId7" Type="http://schemas.openxmlformats.org/officeDocument/2006/relationships/image" Target="../media/image13.png"/><Relationship Id="rId12" Type="http://schemas.openxmlformats.org/officeDocument/2006/relationships/image" Target="../media/image34.svg"/><Relationship Id="rId2" Type="http://schemas.openxmlformats.org/officeDocument/2006/relationships/image" Target="../media/image24.svg"/><Relationship Id="rId1" Type="http://schemas.openxmlformats.org/officeDocument/2006/relationships/image" Target="../media/image10.png"/><Relationship Id="rId6" Type="http://schemas.openxmlformats.org/officeDocument/2006/relationships/image" Target="../media/image28.svg"/><Relationship Id="rId11" Type="http://schemas.openxmlformats.org/officeDocument/2006/relationships/image" Target="../media/image15.png"/><Relationship Id="rId5" Type="http://schemas.openxmlformats.org/officeDocument/2006/relationships/image" Target="../media/image12.png"/><Relationship Id="rId10" Type="http://schemas.openxmlformats.org/officeDocument/2006/relationships/image" Target="../media/image32.svg"/><Relationship Id="rId4" Type="http://schemas.openxmlformats.org/officeDocument/2006/relationships/image" Target="../media/image26.svg"/><Relationship Id="rId9" Type="http://schemas.openxmlformats.org/officeDocument/2006/relationships/image" Target="../media/image14.png"/></Relationships>
</file>

<file path=ppt/diagrams/_rels/data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svg"/><Relationship Id="rId3" Type="http://schemas.openxmlformats.org/officeDocument/2006/relationships/image" Target="../media/image17.png"/><Relationship Id="rId7" Type="http://schemas.openxmlformats.org/officeDocument/2006/relationships/image" Target="../media/image19.png"/><Relationship Id="rId2" Type="http://schemas.openxmlformats.org/officeDocument/2006/relationships/image" Target="../media/image36.svg"/><Relationship Id="rId1" Type="http://schemas.openxmlformats.org/officeDocument/2006/relationships/image" Target="../media/image16.png"/><Relationship Id="rId6" Type="http://schemas.openxmlformats.org/officeDocument/2006/relationships/image" Target="../media/image40.svg"/><Relationship Id="rId5" Type="http://schemas.openxmlformats.org/officeDocument/2006/relationships/image" Target="../media/image18.png"/><Relationship Id="rId4" Type="http://schemas.openxmlformats.org/officeDocument/2006/relationships/image" Target="../media/image38.svg"/></Relationships>
</file>

<file path=ppt/diagrams/_rels/data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svg"/><Relationship Id="rId3" Type="http://schemas.openxmlformats.org/officeDocument/2006/relationships/image" Target="../media/image22.png"/><Relationship Id="rId7" Type="http://schemas.openxmlformats.org/officeDocument/2006/relationships/image" Target="../media/image24.png"/><Relationship Id="rId2" Type="http://schemas.openxmlformats.org/officeDocument/2006/relationships/image" Target="../media/image12.svg"/><Relationship Id="rId1" Type="http://schemas.openxmlformats.org/officeDocument/2006/relationships/image" Target="../media/image21.png"/><Relationship Id="rId6" Type="http://schemas.openxmlformats.org/officeDocument/2006/relationships/image" Target="../media/image16.svg"/><Relationship Id="rId5" Type="http://schemas.openxmlformats.org/officeDocument/2006/relationships/image" Target="../media/image23.png"/><Relationship Id="rId4" Type="http://schemas.openxmlformats.org/officeDocument/2006/relationships/image" Target="../media/image14.svg"/></Relationships>
</file>

<file path=ppt/diagrams/_rels/data6.xml.rels><?xml version="1.0" encoding="UTF-8" standalone="yes"?>
<Relationships xmlns="http://schemas.openxmlformats.org/package/2006/relationships"><Relationship Id="rId1" Type="http://schemas.openxmlformats.org/officeDocument/2006/relationships/image" Target="../media/image25.png"/><Relationship Id="rId6" Type="http://schemas.openxmlformats.org/officeDocument/2006/relationships/image" Target="../media/image48.svg"/><Relationship Id="rId5" Type="http://schemas.openxmlformats.org/officeDocument/2006/relationships/image" Target="../media/image26.png"/><Relationship Id="rId4" Type="http://schemas.openxmlformats.org/officeDocument/2006/relationships/image" Target="../media/image46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svg"/><Relationship Id="rId1" Type="http://schemas.openxmlformats.org/officeDocument/2006/relationships/image" Target="../media/image1.png"/><Relationship Id="rId6" Type="http://schemas.openxmlformats.org/officeDocument/2006/relationships/image" Target="../media/image7.svg"/><Relationship Id="rId5" Type="http://schemas.openxmlformats.org/officeDocument/2006/relationships/image" Target="../media/image3.png"/><Relationship Id="rId4" Type="http://schemas.openxmlformats.org/officeDocument/2006/relationships/image" Target="../media/image5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0.svg"/><Relationship Id="rId1" Type="http://schemas.openxmlformats.org/officeDocument/2006/relationships/image" Target="../media/image8.png"/><Relationship Id="rId4" Type="http://schemas.openxmlformats.org/officeDocument/2006/relationships/image" Target="../media/image22.svg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svg"/><Relationship Id="rId3" Type="http://schemas.openxmlformats.org/officeDocument/2006/relationships/image" Target="../media/image11.png"/><Relationship Id="rId7" Type="http://schemas.openxmlformats.org/officeDocument/2006/relationships/image" Target="../media/image13.png"/><Relationship Id="rId12" Type="http://schemas.openxmlformats.org/officeDocument/2006/relationships/image" Target="../media/image34.svg"/><Relationship Id="rId2" Type="http://schemas.openxmlformats.org/officeDocument/2006/relationships/image" Target="../media/image24.svg"/><Relationship Id="rId1" Type="http://schemas.openxmlformats.org/officeDocument/2006/relationships/image" Target="../media/image10.png"/><Relationship Id="rId6" Type="http://schemas.openxmlformats.org/officeDocument/2006/relationships/image" Target="../media/image28.svg"/><Relationship Id="rId11" Type="http://schemas.openxmlformats.org/officeDocument/2006/relationships/image" Target="../media/image15.png"/><Relationship Id="rId5" Type="http://schemas.openxmlformats.org/officeDocument/2006/relationships/image" Target="../media/image12.png"/><Relationship Id="rId10" Type="http://schemas.openxmlformats.org/officeDocument/2006/relationships/image" Target="../media/image32.svg"/><Relationship Id="rId4" Type="http://schemas.openxmlformats.org/officeDocument/2006/relationships/image" Target="../media/image26.svg"/><Relationship Id="rId9" Type="http://schemas.openxmlformats.org/officeDocument/2006/relationships/image" Target="../media/image14.png"/></Relationships>
</file>

<file path=ppt/diagrams/_rels/drawing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svg"/><Relationship Id="rId3" Type="http://schemas.openxmlformats.org/officeDocument/2006/relationships/image" Target="../media/image17.png"/><Relationship Id="rId7" Type="http://schemas.openxmlformats.org/officeDocument/2006/relationships/image" Target="../media/image19.png"/><Relationship Id="rId2" Type="http://schemas.openxmlformats.org/officeDocument/2006/relationships/image" Target="../media/image36.svg"/><Relationship Id="rId1" Type="http://schemas.openxmlformats.org/officeDocument/2006/relationships/image" Target="../media/image16.png"/><Relationship Id="rId6" Type="http://schemas.openxmlformats.org/officeDocument/2006/relationships/image" Target="../media/image40.svg"/><Relationship Id="rId5" Type="http://schemas.openxmlformats.org/officeDocument/2006/relationships/image" Target="../media/image18.png"/><Relationship Id="rId4" Type="http://schemas.openxmlformats.org/officeDocument/2006/relationships/image" Target="../media/image38.svg"/></Relationships>
</file>

<file path=ppt/diagrams/_rels/drawing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svg"/><Relationship Id="rId3" Type="http://schemas.openxmlformats.org/officeDocument/2006/relationships/image" Target="../media/image22.png"/><Relationship Id="rId7" Type="http://schemas.openxmlformats.org/officeDocument/2006/relationships/image" Target="../media/image24.png"/><Relationship Id="rId2" Type="http://schemas.openxmlformats.org/officeDocument/2006/relationships/image" Target="../media/image12.svg"/><Relationship Id="rId1" Type="http://schemas.openxmlformats.org/officeDocument/2006/relationships/image" Target="../media/image21.png"/><Relationship Id="rId6" Type="http://schemas.openxmlformats.org/officeDocument/2006/relationships/image" Target="../media/image16.svg"/><Relationship Id="rId5" Type="http://schemas.openxmlformats.org/officeDocument/2006/relationships/image" Target="../media/image23.png"/><Relationship Id="rId4" Type="http://schemas.openxmlformats.org/officeDocument/2006/relationships/image" Target="../media/image14.svg"/></Relationships>
</file>

<file path=ppt/diagrams/_rels/drawing6.xml.rels><?xml version="1.0" encoding="UTF-8" standalone="yes"?>
<Relationships xmlns="http://schemas.openxmlformats.org/package/2006/relationships"><Relationship Id="rId1" Type="http://schemas.openxmlformats.org/officeDocument/2006/relationships/image" Target="../media/image25.png"/><Relationship Id="rId6" Type="http://schemas.openxmlformats.org/officeDocument/2006/relationships/image" Target="../media/image48.svg"/><Relationship Id="rId5" Type="http://schemas.openxmlformats.org/officeDocument/2006/relationships/image" Target="../media/image26.png"/><Relationship Id="rId4" Type="http://schemas.openxmlformats.org/officeDocument/2006/relationships/image" Target="../media/image4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AD1CA88-88B6-4DDF-A23E-AA89C8899677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DDA7D335-4998-478B-9F56-710B6C3540FA}">
      <dgm:prSet custT="1"/>
      <dgm:spPr/>
      <dgm:t>
        <a:bodyPr/>
        <a:lstStyle/>
        <a:p>
          <a:r>
            <a:rPr lang="en-US" sz="2400" b="1" dirty="0">
              <a:solidFill>
                <a:srgbClr val="FF0000"/>
              </a:solidFill>
            </a:rPr>
            <a:t>Definition</a:t>
          </a:r>
          <a:r>
            <a:rPr lang="en-US" sz="2400" dirty="0"/>
            <a:t>: A decision tree is a predictive model used to go from observations about an item to conclusions about the item’s target value</a:t>
          </a:r>
        </a:p>
      </dgm:t>
    </dgm:pt>
    <dgm:pt modelId="{D5BAFBFC-8A5E-4538-A46B-273D164B1B3B}" type="parTrans" cxnId="{D5E77FFF-71E7-4053-BA36-77E492397A93}">
      <dgm:prSet/>
      <dgm:spPr/>
      <dgm:t>
        <a:bodyPr/>
        <a:lstStyle/>
        <a:p>
          <a:endParaRPr lang="en-US"/>
        </a:p>
      </dgm:t>
    </dgm:pt>
    <dgm:pt modelId="{1F76AEEF-ACA9-48D9-AFAD-0C51F537B995}" type="sibTrans" cxnId="{D5E77FFF-71E7-4053-BA36-77E492397A93}">
      <dgm:prSet/>
      <dgm:spPr/>
      <dgm:t>
        <a:bodyPr/>
        <a:lstStyle/>
        <a:p>
          <a:endParaRPr lang="en-US"/>
        </a:p>
      </dgm:t>
    </dgm:pt>
    <dgm:pt modelId="{7D1DF29F-12E5-4C94-A9F6-F9EFA82593E0}">
      <dgm:prSet/>
      <dgm:spPr/>
      <dgm:t>
        <a:bodyPr/>
        <a:lstStyle/>
        <a:p>
          <a:r>
            <a:rPr lang="en-US" b="1" dirty="0">
              <a:solidFill>
                <a:srgbClr val="FF0000"/>
              </a:solidFill>
            </a:rPr>
            <a:t>Definition: </a:t>
          </a:r>
          <a:r>
            <a:rPr lang="en-US" dirty="0"/>
            <a:t>A graphical representation of decisions and their possible consequences</a:t>
          </a:r>
        </a:p>
      </dgm:t>
    </dgm:pt>
    <dgm:pt modelId="{4FABB10E-0A3D-4AAF-A164-51337AF63A92}" type="parTrans" cxnId="{199B4916-A17B-4254-B5A7-9FE4363F80A7}">
      <dgm:prSet/>
      <dgm:spPr/>
      <dgm:t>
        <a:bodyPr/>
        <a:lstStyle/>
        <a:p>
          <a:endParaRPr lang="en-US"/>
        </a:p>
      </dgm:t>
    </dgm:pt>
    <dgm:pt modelId="{274F5781-041F-45FF-81FE-2929BFB5C9B9}" type="sibTrans" cxnId="{199B4916-A17B-4254-B5A7-9FE4363F80A7}">
      <dgm:prSet/>
      <dgm:spPr/>
      <dgm:t>
        <a:bodyPr/>
        <a:lstStyle/>
        <a:p>
          <a:endParaRPr lang="en-US"/>
        </a:p>
      </dgm:t>
    </dgm:pt>
    <dgm:pt modelId="{C542F459-B33F-49A7-A8A5-FD015DCE01EA}">
      <dgm:prSet/>
      <dgm:spPr/>
      <dgm:t>
        <a:bodyPr/>
        <a:lstStyle/>
        <a:p>
          <a:r>
            <a:rPr lang="en-US" b="1" dirty="0">
              <a:solidFill>
                <a:srgbClr val="FF0000"/>
              </a:solidFill>
            </a:rPr>
            <a:t>Structure: </a:t>
          </a:r>
          <a:r>
            <a:rPr lang="en-US" dirty="0"/>
            <a:t>It consists of nodes , branches , and leaf nodes</a:t>
          </a:r>
        </a:p>
      </dgm:t>
    </dgm:pt>
    <dgm:pt modelId="{C4E98410-F37B-4342-8460-5752894D9F4D}" type="parTrans" cxnId="{9120433B-99AE-4AB6-ACF3-A8F6BE85BAA0}">
      <dgm:prSet/>
      <dgm:spPr/>
      <dgm:t>
        <a:bodyPr/>
        <a:lstStyle/>
        <a:p>
          <a:endParaRPr lang="en-US"/>
        </a:p>
      </dgm:t>
    </dgm:pt>
    <dgm:pt modelId="{C2B4DEAA-8C3F-49B5-B71C-1B5A547BDF25}" type="sibTrans" cxnId="{9120433B-99AE-4AB6-ACF3-A8F6BE85BAA0}">
      <dgm:prSet/>
      <dgm:spPr/>
      <dgm:t>
        <a:bodyPr/>
        <a:lstStyle/>
        <a:p>
          <a:endParaRPr lang="en-US"/>
        </a:p>
      </dgm:t>
    </dgm:pt>
    <dgm:pt modelId="{4597D404-8633-4507-9F0F-4AC485583B13}" type="pres">
      <dgm:prSet presAssocID="{AAD1CA88-88B6-4DDF-A23E-AA89C8899677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874B798-AA2E-407B-9C52-7BE96E062278}" type="pres">
      <dgm:prSet presAssocID="{DDA7D335-4998-478B-9F56-710B6C3540FA}" presName="compNode" presStyleCnt="0"/>
      <dgm:spPr/>
    </dgm:pt>
    <dgm:pt modelId="{655EC78A-BD8B-4AC7-BAA6-3EB717CA5754}" type="pres">
      <dgm:prSet presAssocID="{DDA7D335-4998-478B-9F56-710B6C3540FA}" presName="iconRect" presStyleLbl="node1" presStyleIdx="0" presStyleCnt="3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50CF2B4D-C7E2-493F-A338-60A400AADA9F}" type="pres">
      <dgm:prSet presAssocID="{DDA7D335-4998-478B-9F56-710B6C3540FA}" presName="spaceRect" presStyleCnt="0"/>
      <dgm:spPr/>
    </dgm:pt>
    <dgm:pt modelId="{12B68888-28E8-40F7-B1FA-4097868D0765}" type="pres">
      <dgm:prSet presAssocID="{DDA7D335-4998-478B-9F56-710B6C3540FA}" presName="textRect" presStyleLbl="revTx" presStyleIdx="0" presStyleCnt="3" custScaleX="104593" custLinFactX="-57786" custLinFactNeighborX="-100000" custLinFactNeighborY="-1452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  <dgm:pt modelId="{DC81754F-EF5A-4C58-B6AF-F366EC73DB27}" type="pres">
      <dgm:prSet presAssocID="{1F76AEEF-ACA9-48D9-AFAD-0C51F537B995}" presName="sibTrans" presStyleCnt="0"/>
      <dgm:spPr/>
    </dgm:pt>
    <dgm:pt modelId="{3E4F631D-C56E-47A0-99CB-5509465EA56A}" type="pres">
      <dgm:prSet presAssocID="{7D1DF29F-12E5-4C94-A9F6-F9EFA82593E0}" presName="compNode" presStyleCnt="0"/>
      <dgm:spPr/>
    </dgm:pt>
    <dgm:pt modelId="{8A9C98DE-6897-46FD-9446-3057C60A3A10}" type="pres">
      <dgm:prSet presAssocID="{7D1DF29F-12E5-4C94-A9F6-F9EFA82593E0}" presName="iconRect" presStyleLbl="node1" presStyleIdx="1" presStyleCnt="3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A8CA5B84-987B-43A8-947A-2B5389BA93DA}" type="pres">
      <dgm:prSet presAssocID="{7D1DF29F-12E5-4C94-A9F6-F9EFA82593E0}" presName="spaceRect" presStyleCnt="0"/>
      <dgm:spPr/>
    </dgm:pt>
    <dgm:pt modelId="{C453DD9D-BBC9-4E6D-A69C-2B6C30250603}" type="pres">
      <dgm:prSet presAssocID="{7D1DF29F-12E5-4C94-A9F6-F9EFA82593E0}" presName="textRect" presStyleLbl="revTx" presStyleIdx="1" presStyleCnt="3" custScaleX="199691" custLinFactNeighborX="-5453" custLinFactNeighborY="3462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  <dgm:pt modelId="{07B39ACE-41AC-430A-801D-526AFBD665DD}" type="pres">
      <dgm:prSet presAssocID="{274F5781-041F-45FF-81FE-2929BFB5C9B9}" presName="sibTrans" presStyleCnt="0"/>
      <dgm:spPr/>
    </dgm:pt>
    <dgm:pt modelId="{FCE1D5E2-0AB5-4327-A419-89813C69F502}" type="pres">
      <dgm:prSet presAssocID="{C542F459-B33F-49A7-A8A5-FD015DCE01EA}" presName="compNode" presStyleCnt="0"/>
      <dgm:spPr/>
    </dgm:pt>
    <dgm:pt modelId="{05F3E7CF-3E33-41F9-AC2A-C2E755D417BC}" type="pres">
      <dgm:prSet presAssocID="{C542F459-B33F-49A7-A8A5-FD015DCE01EA}" presName="iconRect" presStyleLbl="node1" presStyleIdx="2" presStyleCnt="3"/>
      <dgm:spPr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descr="Leaf"/>
        </a:ext>
      </dgm:extLst>
    </dgm:pt>
    <dgm:pt modelId="{5C28F58C-42F6-4302-AFDA-3943CF7B3050}" type="pres">
      <dgm:prSet presAssocID="{C542F459-B33F-49A7-A8A5-FD015DCE01EA}" presName="spaceRect" presStyleCnt="0"/>
      <dgm:spPr/>
    </dgm:pt>
    <dgm:pt modelId="{70F73879-F98A-46C0-BF38-1AFF33CA915B}" type="pres">
      <dgm:prSet presAssocID="{C542F459-B33F-49A7-A8A5-FD015DCE01EA}" presName="textRect" presStyleLbl="revTx" presStyleIdx="2" presStyleCnt="3" custScaleX="268502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120433B-99AE-4AB6-ACF3-A8F6BE85BAA0}" srcId="{AAD1CA88-88B6-4DDF-A23E-AA89C8899677}" destId="{C542F459-B33F-49A7-A8A5-FD015DCE01EA}" srcOrd="2" destOrd="0" parTransId="{C4E98410-F37B-4342-8460-5752894D9F4D}" sibTransId="{C2B4DEAA-8C3F-49B5-B71C-1B5A547BDF25}"/>
    <dgm:cxn modelId="{2ABF8113-B999-4123-9ACF-DE1CABBDDBA0}" type="presOf" srcId="{7D1DF29F-12E5-4C94-A9F6-F9EFA82593E0}" destId="{C453DD9D-BBC9-4E6D-A69C-2B6C30250603}" srcOrd="0" destOrd="0" presId="urn:microsoft.com/office/officeart/2018/2/layout/IconLabelList"/>
    <dgm:cxn modelId="{4253A141-7A53-4D3A-ADD8-266BE1BB18E7}" type="presOf" srcId="{C542F459-B33F-49A7-A8A5-FD015DCE01EA}" destId="{70F73879-F98A-46C0-BF38-1AFF33CA915B}" srcOrd="0" destOrd="0" presId="urn:microsoft.com/office/officeart/2018/2/layout/IconLabelList"/>
    <dgm:cxn modelId="{28679ACD-BA8B-46AE-91B8-3813C2F057F8}" type="presOf" srcId="{DDA7D335-4998-478B-9F56-710B6C3540FA}" destId="{12B68888-28E8-40F7-B1FA-4097868D0765}" srcOrd="0" destOrd="0" presId="urn:microsoft.com/office/officeart/2018/2/layout/IconLabelList"/>
    <dgm:cxn modelId="{161C8717-8810-4811-8475-2B9D2BCE002D}" type="presOf" srcId="{AAD1CA88-88B6-4DDF-A23E-AA89C8899677}" destId="{4597D404-8633-4507-9F0F-4AC485583B13}" srcOrd="0" destOrd="0" presId="urn:microsoft.com/office/officeart/2018/2/layout/IconLabelList"/>
    <dgm:cxn modelId="{199B4916-A17B-4254-B5A7-9FE4363F80A7}" srcId="{AAD1CA88-88B6-4DDF-A23E-AA89C8899677}" destId="{7D1DF29F-12E5-4C94-A9F6-F9EFA82593E0}" srcOrd="1" destOrd="0" parTransId="{4FABB10E-0A3D-4AAF-A164-51337AF63A92}" sibTransId="{274F5781-041F-45FF-81FE-2929BFB5C9B9}"/>
    <dgm:cxn modelId="{D5E77FFF-71E7-4053-BA36-77E492397A93}" srcId="{AAD1CA88-88B6-4DDF-A23E-AA89C8899677}" destId="{DDA7D335-4998-478B-9F56-710B6C3540FA}" srcOrd="0" destOrd="0" parTransId="{D5BAFBFC-8A5E-4538-A46B-273D164B1B3B}" sibTransId="{1F76AEEF-ACA9-48D9-AFAD-0C51F537B995}"/>
    <dgm:cxn modelId="{A6F80AE6-E1A0-4B07-A895-3F8BF9FB30D4}" type="presParOf" srcId="{4597D404-8633-4507-9F0F-4AC485583B13}" destId="{9874B798-AA2E-407B-9C52-7BE96E062278}" srcOrd="0" destOrd="0" presId="urn:microsoft.com/office/officeart/2018/2/layout/IconLabelList"/>
    <dgm:cxn modelId="{A3CAB7AD-1EBB-4891-9434-5C8C73A5F9F4}" type="presParOf" srcId="{9874B798-AA2E-407B-9C52-7BE96E062278}" destId="{655EC78A-BD8B-4AC7-BAA6-3EB717CA5754}" srcOrd="0" destOrd="0" presId="urn:microsoft.com/office/officeart/2018/2/layout/IconLabelList"/>
    <dgm:cxn modelId="{D90A8B3C-FFF6-4ACD-BFD1-E6672FB5026C}" type="presParOf" srcId="{9874B798-AA2E-407B-9C52-7BE96E062278}" destId="{50CF2B4D-C7E2-493F-A338-60A400AADA9F}" srcOrd="1" destOrd="0" presId="urn:microsoft.com/office/officeart/2018/2/layout/IconLabelList"/>
    <dgm:cxn modelId="{04B484EB-C812-4A02-AA41-2FED9B3E1831}" type="presParOf" srcId="{9874B798-AA2E-407B-9C52-7BE96E062278}" destId="{12B68888-28E8-40F7-B1FA-4097868D0765}" srcOrd="2" destOrd="0" presId="urn:microsoft.com/office/officeart/2018/2/layout/IconLabelList"/>
    <dgm:cxn modelId="{83C704C2-3FC1-44E0-9CB2-E600F2073EB5}" type="presParOf" srcId="{4597D404-8633-4507-9F0F-4AC485583B13}" destId="{DC81754F-EF5A-4C58-B6AF-F366EC73DB27}" srcOrd="1" destOrd="0" presId="urn:microsoft.com/office/officeart/2018/2/layout/IconLabelList"/>
    <dgm:cxn modelId="{C0807D6C-C04A-4CFA-809A-D45353CC5CB6}" type="presParOf" srcId="{4597D404-8633-4507-9F0F-4AC485583B13}" destId="{3E4F631D-C56E-47A0-99CB-5509465EA56A}" srcOrd="2" destOrd="0" presId="urn:microsoft.com/office/officeart/2018/2/layout/IconLabelList"/>
    <dgm:cxn modelId="{4D620CEE-9E60-4DF5-B99F-4D1CE6DA5CCA}" type="presParOf" srcId="{3E4F631D-C56E-47A0-99CB-5509465EA56A}" destId="{8A9C98DE-6897-46FD-9446-3057C60A3A10}" srcOrd="0" destOrd="0" presId="urn:microsoft.com/office/officeart/2018/2/layout/IconLabelList"/>
    <dgm:cxn modelId="{D04CA172-A02E-44C3-A717-2AAB005DBD0A}" type="presParOf" srcId="{3E4F631D-C56E-47A0-99CB-5509465EA56A}" destId="{A8CA5B84-987B-43A8-947A-2B5389BA93DA}" srcOrd="1" destOrd="0" presId="urn:microsoft.com/office/officeart/2018/2/layout/IconLabelList"/>
    <dgm:cxn modelId="{122D1D03-1356-4E28-9A7F-C547CA63BD79}" type="presParOf" srcId="{3E4F631D-C56E-47A0-99CB-5509465EA56A}" destId="{C453DD9D-BBC9-4E6D-A69C-2B6C30250603}" srcOrd="2" destOrd="0" presId="urn:microsoft.com/office/officeart/2018/2/layout/IconLabelList"/>
    <dgm:cxn modelId="{0A8A893E-1C18-4602-A293-DD86B9658815}" type="presParOf" srcId="{4597D404-8633-4507-9F0F-4AC485583B13}" destId="{07B39ACE-41AC-430A-801D-526AFBD665DD}" srcOrd="3" destOrd="0" presId="urn:microsoft.com/office/officeart/2018/2/layout/IconLabelList"/>
    <dgm:cxn modelId="{1437B22A-4DC1-4260-AFB6-91A1B4A52348}" type="presParOf" srcId="{4597D404-8633-4507-9F0F-4AC485583B13}" destId="{FCE1D5E2-0AB5-4327-A419-89813C69F502}" srcOrd="4" destOrd="0" presId="urn:microsoft.com/office/officeart/2018/2/layout/IconLabelList"/>
    <dgm:cxn modelId="{F142F4BB-9B88-4E16-8992-79AD8B712DDA}" type="presParOf" srcId="{FCE1D5E2-0AB5-4327-A419-89813C69F502}" destId="{05F3E7CF-3E33-41F9-AC2A-C2E755D417BC}" srcOrd="0" destOrd="0" presId="urn:microsoft.com/office/officeart/2018/2/layout/IconLabelList"/>
    <dgm:cxn modelId="{BAE80902-CE35-4188-86DE-64D84642B771}" type="presParOf" srcId="{FCE1D5E2-0AB5-4327-A419-89813C69F502}" destId="{5C28F58C-42F6-4302-AFDA-3943CF7B3050}" srcOrd="1" destOrd="0" presId="urn:microsoft.com/office/officeart/2018/2/layout/IconLabelList"/>
    <dgm:cxn modelId="{FA4B74FC-BB78-4AC1-96E1-2F3256F7BE9F}" type="presParOf" srcId="{FCE1D5E2-0AB5-4327-A419-89813C69F502}" destId="{70F73879-F98A-46C0-BF38-1AFF33CA915B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DB89C17-16D8-4986-B1CD-24295F87354B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8EA3B1C2-81AB-4EF4-A0E4-04DFF6EE6748}">
      <dgm:prSet/>
      <dgm:spPr/>
      <dgm:t>
        <a:bodyPr/>
        <a:lstStyle/>
        <a:p>
          <a:r>
            <a:rPr lang="en-US" b="1" dirty="0">
              <a:solidFill>
                <a:srgbClr val="00B0F0"/>
              </a:solidFill>
            </a:rPr>
            <a:t>Classification Trees: </a:t>
          </a:r>
          <a:r>
            <a:rPr lang="en-US" dirty="0"/>
            <a:t>Used for categorizing data</a:t>
          </a:r>
        </a:p>
      </dgm:t>
    </dgm:pt>
    <dgm:pt modelId="{8DCAFDDC-02F2-4731-99EC-04C4FB21C7FA}" type="parTrans" cxnId="{B4D3EAF7-7839-47FC-8220-A5AB1B500AA5}">
      <dgm:prSet/>
      <dgm:spPr/>
      <dgm:t>
        <a:bodyPr/>
        <a:lstStyle/>
        <a:p>
          <a:endParaRPr lang="en-US"/>
        </a:p>
      </dgm:t>
    </dgm:pt>
    <dgm:pt modelId="{2F84B22B-D53B-448F-A4CC-BBB80D02E6B5}" type="sibTrans" cxnId="{B4D3EAF7-7839-47FC-8220-A5AB1B500AA5}">
      <dgm:prSet/>
      <dgm:spPr/>
      <dgm:t>
        <a:bodyPr/>
        <a:lstStyle/>
        <a:p>
          <a:endParaRPr lang="en-US"/>
        </a:p>
      </dgm:t>
    </dgm:pt>
    <dgm:pt modelId="{280F9CC8-49C3-4B73-9103-4371C9AADB59}">
      <dgm:prSet/>
      <dgm:spPr/>
      <dgm:t>
        <a:bodyPr/>
        <a:lstStyle/>
        <a:p>
          <a:r>
            <a:rPr lang="en-US" b="1" dirty="0">
              <a:solidFill>
                <a:srgbClr val="00B0F0"/>
              </a:solidFill>
            </a:rPr>
            <a:t>Regression Trees: </a:t>
          </a:r>
          <a:r>
            <a:rPr lang="en-US" dirty="0"/>
            <a:t>Used for predicting continuous values</a:t>
          </a:r>
        </a:p>
      </dgm:t>
    </dgm:pt>
    <dgm:pt modelId="{0037CEFF-D7CE-4DFC-9530-9B5A5BF17E98}" type="parTrans" cxnId="{9903C8E3-0149-4DC1-9BF6-0CF7105F2997}">
      <dgm:prSet/>
      <dgm:spPr/>
      <dgm:t>
        <a:bodyPr/>
        <a:lstStyle/>
        <a:p>
          <a:endParaRPr lang="en-US"/>
        </a:p>
      </dgm:t>
    </dgm:pt>
    <dgm:pt modelId="{BC53E756-391A-418E-BF38-A5D01DDB0988}" type="sibTrans" cxnId="{9903C8E3-0149-4DC1-9BF6-0CF7105F2997}">
      <dgm:prSet/>
      <dgm:spPr/>
      <dgm:t>
        <a:bodyPr/>
        <a:lstStyle/>
        <a:p>
          <a:endParaRPr lang="en-US"/>
        </a:p>
      </dgm:t>
    </dgm:pt>
    <dgm:pt modelId="{5F81CC7E-37BA-466B-8C1A-42E40771882A}" type="pres">
      <dgm:prSet presAssocID="{3DB89C17-16D8-4986-B1CD-24295F87354B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FEB2955-6BBC-4570-878F-03C1BFFC4375}" type="pres">
      <dgm:prSet presAssocID="{8EA3B1C2-81AB-4EF4-A0E4-04DFF6EE6748}" presName="compNode" presStyleCnt="0"/>
      <dgm:spPr/>
    </dgm:pt>
    <dgm:pt modelId="{61562477-DE57-44D1-81B0-EBE3515EC5DD}" type="pres">
      <dgm:prSet presAssocID="{8EA3B1C2-81AB-4EF4-A0E4-04DFF6EE6748}" presName="bgRect" presStyleLbl="bgShp" presStyleIdx="0" presStyleCnt="2"/>
      <dgm:spPr/>
    </dgm:pt>
    <dgm:pt modelId="{55874BA5-4E0D-4511-BF1D-E2BF7E025B1B}" type="pres">
      <dgm:prSet presAssocID="{8EA3B1C2-81AB-4EF4-A0E4-04DFF6EE6748}" presName="iconRect" presStyleLbl="node1" presStyleIdx="0" presStyleCnt="2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descr="Table"/>
        </a:ext>
      </dgm:extLst>
    </dgm:pt>
    <dgm:pt modelId="{B74CF159-B491-4C16-BA8D-2B36CD957BD6}" type="pres">
      <dgm:prSet presAssocID="{8EA3B1C2-81AB-4EF4-A0E4-04DFF6EE6748}" presName="spaceRect" presStyleCnt="0"/>
      <dgm:spPr/>
    </dgm:pt>
    <dgm:pt modelId="{23399E29-C1B3-439D-A729-2F98CB57FC25}" type="pres">
      <dgm:prSet presAssocID="{8EA3B1C2-81AB-4EF4-A0E4-04DFF6EE6748}" presName="parTx" presStyleLbl="revTx" presStyleIdx="0" presStyleCnt="2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E3E07A73-0CEE-4321-BA3E-492F316386BC}" type="pres">
      <dgm:prSet presAssocID="{2F84B22B-D53B-448F-A4CC-BBB80D02E6B5}" presName="sibTrans" presStyleCnt="0"/>
      <dgm:spPr/>
    </dgm:pt>
    <dgm:pt modelId="{4E28A8B4-6B7B-41C6-A53E-F9A98A30B713}" type="pres">
      <dgm:prSet presAssocID="{280F9CC8-49C3-4B73-9103-4371C9AADB59}" presName="compNode" presStyleCnt="0"/>
      <dgm:spPr/>
    </dgm:pt>
    <dgm:pt modelId="{DDC49D2A-2339-4791-90E1-B955A1E4B598}" type="pres">
      <dgm:prSet presAssocID="{280F9CC8-49C3-4B73-9103-4371C9AADB59}" presName="bgRect" presStyleLbl="bgShp" presStyleIdx="1" presStyleCnt="2"/>
      <dgm:spPr/>
    </dgm:pt>
    <dgm:pt modelId="{7CA0DF05-EEA2-4EDE-964D-D150EB33A2E2}" type="pres">
      <dgm:prSet presAssocID="{280F9CC8-49C3-4B73-9103-4371C9AADB59}" presName="iconRect" presStyleLbl="node1" presStyleIdx="1" presStyleCnt="2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descr="Deciduous tree"/>
        </a:ext>
      </dgm:extLst>
    </dgm:pt>
    <dgm:pt modelId="{D9539904-1577-41AC-841B-B57C97DF28AA}" type="pres">
      <dgm:prSet presAssocID="{280F9CC8-49C3-4B73-9103-4371C9AADB59}" presName="spaceRect" presStyleCnt="0"/>
      <dgm:spPr/>
    </dgm:pt>
    <dgm:pt modelId="{35BF361C-4810-4CC4-A88A-85B0D9BE939E}" type="pres">
      <dgm:prSet presAssocID="{280F9CC8-49C3-4B73-9103-4371C9AADB59}" presName="parTx" presStyleLbl="revTx" presStyleIdx="1" presStyleCnt="2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</dgm:ptLst>
  <dgm:cxnLst>
    <dgm:cxn modelId="{B4D3EAF7-7839-47FC-8220-A5AB1B500AA5}" srcId="{3DB89C17-16D8-4986-B1CD-24295F87354B}" destId="{8EA3B1C2-81AB-4EF4-A0E4-04DFF6EE6748}" srcOrd="0" destOrd="0" parTransId="{8DCAFDDC-02F2-4731-99EC-04C4FB21C7FA}" sibTransId="{2F84B22B-D53B-448F-A4CC-BBB80D02E6B5}"/>
    <dgm:cxn modelId="{DFB0AF92-776C-4481-BDF0-CE10D8BB2C8B}" type="presOf" srcId="{8EA3B1C2-81AB-4EF4-A0E4-04DFF6EE6748}" destId="{23399E29-C1B3-439D-A729-2F98CB57FC25}" srcOrd="0" destOrd="0" presId="urn:microsoft.com/office/officeart/2018/2/layout/IconVerticalSolidList"/>
    <dgm:cxn modelId="{9903C8E3-0149-4DC1-9BF6-0CF7105F2997}" srcId="{3DB89C17-16D8-4986-B1CD-24295F87354B}" destId="{280F9CC8-49C3-4B73-9103-4371C9AADB59}" srcOrd="1" destOrd="0" parTransId="{0037CEFF-D7CE-4DFC-9530-9B5A5BF17E98}" sibTransId="{BC53E756-391A-418E-BF38-A5D01DDB0988}"/>
    <dgm:cxn modelId="{8C79C9A2-2E78-4D01-8C2E-5E5A394D96F8}" type="presOf" srcId="{3DB89C17-16D8-4986-B1CD-24295F87354B}" destId="{5F81CC7E-37BA-466B-8C1A-42E40771882A}" srcOrd="0" destOrd="0" presId="urn:microsoft.com/office/officeart/2018/2/layout/IconVerticalSolidList"/>
    <dgm:cxn modelId="{3C6090DD-B29A-4B5C-BDB1-BF3EA2D138CB}" type="presOf" srcId="{280F9CC8-49C3-4B73-9103-4371C9AADB59}" destId="{35BF361C-4810-4CC4-A88A-85B0D9BE939E}" srcOrd="0" destOrd="0" presId="urn:microsoft.com/office/officeart/2018/2/layout/IconVerticalSolidList"/>
    <dgm:cxn modelId="{38F3622A-681F-4AA9-BFB2-92CD6DFA6186}" type="presParOf" srcId="{5F81CC7E-37BA-466B-8C1A-42E40771882A}" destId="{9FEB2955-6BBC-4570-878F-03C1BFFC4375}" srcOrd="0" destOrd="0" presId="urn:microsoft.com/office/officeart/2018/2/layout/IconVerticalSolidList"/>
    <dgm:cxn modelId="{216541DD-F484-4AD2-A269-9A40FE58DE1E}" type="presParOf" srcId="{9FEB2955-6BBC-4570-878F-03C1BFFC4375}" destId="{61562477-DE57-44D1-81B0-EBE3515EC5DD}" srcOrd="0" destOrd="0" presId="urn:microsoft.com/office/officeart/2018/2/layout/IconVerticalSolidList"/>
    <dgm:cxn modelId="{CBE0DCD0-A753-480F-B440-1B247CADE899}" type="presParOf" srcId="{9FEB2955-6BBC-4570-878F-03C1BFFC4375}" destId="{55874BA5-4E0D-4511-BF1D-E2BF7E025B1B}" srcOrd="1" destOrd="0" presId="urn:microsoft.com/office/officeart/2018/2/layout/IconVerticalSolidList"/>
    <dgm:cxn modelId="{92B1A1F2-F5B5-45F9-80C7-0508A815041C}" type="presParOf" srcId="{9FEB2955-6BBC-4570-878F-03C1BFFC4375}" destId="{B74CF159-B491-4C16-BA8D-2B36CD957BD6}" srcOrd="2" destOrd="0" presId="urn:microsoft.com/office/officeart/2018/2/layout/IconVerticalSolidList"/>
    <dgm:cxn modelId="{C110D3E4-155F-4473-9F59-44F0AE5EDA3B}" type="presParOf" srcId="{9FEB2955-6BBC-4570-878F-03C1BFFC4375}" destId="{23399E29-C1B3-439D-A729-2F98CB57FC25}" srcOrd="3" destOrd="0" presId="urn:microsoft.com/office/officeart/2018/2/layout/IconVerticalSolidList"/>
    <dgm:cxn modelId="{FE4E7B0A-F282-4421-967B-746B18BBFF95}" type="presParOf" srcId="{5F81CC7E-37BA-466B-8C1A-42E40771882A}" destId="{E3E07A73-0CEE-4321-BA3E-492F316386BC}" srcOrd="1" destOrd="0" presId="urn:microsoft.com/office/officeart/2018/2/layout/IconVerticalSolidList"/>
    <dgm:cxn modelId="{61C1DAD2-1C26-4FC8-AA66-78DD53A0DCA8}" type="presParOf" srcId="{5F81CC7E-37BA-466B-8C1A-42E40771882A}" destId="{4E28A8B4-6B7B-41C6-A53E-F9A98A30B713}" srcOrd="2" destOrd="0" presId="urn:microsoft.com/office/officeart/2018/2/layout/IconVerticalSolidList"/>
    <dgm:cxn modelId="{DE987B35-F987-48C0-B9B8-B740F0050887}" type="presParOf" srcId="{4E28A8B4-6B7B-41C6-A53E-F9A98A30B713}" destId="{DDC49D2A-2339-4791-90E1-B955A1E4B598}" srcOrd="0" destOrd="0" presId="urn:microsoft.com/office/officeart/2018/2/layout/IconVerticalSolidList"/>
    <dgm:cxn modelId="{A41AEEBA-999F-4705-B266-DCB2739A2487}" type="presParOf" srcId="{4E28A8B4-6B7B-41C6-A53E-F9A98A30B713}" destId="{7CA0DF05-EEA2-4EDE-964D-D150EB33A2E2}" srcOrd="1" destOrd="0" presId="urn:microsoft.com/office/officeart/2018/2/layout/IconVerticalSolidList"/>
    <dgm:cxn modelId="{93700D71-4BF3-40F1-BE4C-98131F3CBE84}" type="presParOf" srcId="{4E28A8B4-6B7B-41C6-A53E-F9A98A30B713}" destId="{D9539904-1577-41AC-841B-B57C97DF28AA}" srcOrd="2" destOrd="0" presId="urn:microsoft.com/office/officeart/2018/2/layout/IconVerticalSolidList"/>
    <dgm:cxn modelId="{C74C3B01-B4AA-40A6-9DDE-FFB79514184D}" type="presParOf" srcId="{4E28A8B4-6B7B-41C6-A53E-F9A98A30B713}" destId="{35BF361C-4810-4CC4-A88A-85B0D9BE939E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2BD6008-CFA6-427B-9375-4354EB48524B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EC9A0B77-7E0B-4FF0-872E-08314CEC889B}">
      <dgm:prSet/>
      <dgm:spPr/>
      <dgm:t>
        <a:bodyPr/>
        <a:lstStyle/>
        <a:p>
          <a:r>
            <a:rPr lang="en-US" b="1" dirty="0">
              <a:solidFill>
                <a:srgbClr val="00B0F0"/>
              </a:solidFill>
            </a:rPr>
            <a:t>Interpretability:</a:t>
          </a:r>
          <a:r>
            <a:rPr lang="en-US" dirty="0"/>
            <a:t> Easy to understand and interpret as they mimic human decision-making processes</a:t>
          </a:r>
        </a:p>
      </dgm:t>
    </dgm:pt>
    <dgm:pt modelId="{73D0BC1F-F865-4C93-B53D-117C2FECAAED}" type="parTrans" cxnId="{1580E774-C686-4B61-8293-53610692AC0A}">
      <dgm:prSet/>
      <dgm:spPr/>
      <dgm:t>
        <a:bodyPr/>
        <a:lstStyle/>
        <a:p>
          <a:endParaRPr lang="en-US"/>
        </a:p>
      </dgm:t>
    </dgm:pt>
    <dgm:pt modelId="{749B50F0-283C-4DAB-BC53-6F51459A8B70}" type="sibTrans" cxnId="{1580E774-C686-4B61-8293-53610692AC0A}">
      <dgm:prSet/>
      <dgm:spPr/>
      <dgm:t>
        <a:bodyPr/>
        <a:lstStyle/>
        <a:p>
          <a:endParaRPr lang="en-US"/>
        </a:p>
      </dgm:t>
    </dgm:pt>
    <dgm:pt modelId="{FBDBA766-6D13-4FA6-831E-C42F97B17EA4}">
      <dgm:prSet/>
      <dgm:spPr/>
      <dgm:t>
        <a:bodyPr/>
        <a:lstStyle/>
        <a:p>
          <a:r>
            <a:rPr lang="en-US" b="1" dirty="0">
              <a:solidFill>
                <a:srgbClr val="00B0F0"/>
              </a:solidFill>
            </a:rPr>
            <a:t>Versatility:</a:t>
          </a:r>
          <a:r>
            <a:rPr lang="en-US" dirty="0"/>
            <a:t> Can handle both numerical and categorical data</a:t>
          </a:r>
        </a:p>
      </dgm:t>
    </dgm:pt>
    <dgm:pt modelId="{487F69E9-62EE-4A4E-8D8D-D241D2BB9725}" type="parTrans" cxnId="{C08EBD41-B6D3-4016-A3F0-4D68CAA1D817}">
      <dgm:prSet/>
      <dgm:spPr/>
      <dgm:t>
        <a:bodyPr/>
        <a:lstStyle/>
        <a:p>
          <a:endParaRPr lang="en-US"/>
        </a:p>
      </dgm:t>
    </dgm:pt>
    <dgm:pt modelId="{FF9DEED2-6D9C-491D-A783-5E32AEF78A8F}" type="sibTrans" cxnId="{C08EBD41-B6D3-4016-A3F0-4D68CAA1D817}">
      <dgm:prSet/>
      <dgm:spPr/>
      <dgm:t>
        <a:bodyPr/>
        <a:lstStyle/>
        <a:p>
          <a:endParaRPr lang="en-US"/>
        </a:p>
      </dgm:t>
    </dgm:pt>
    <dgm:pt modelId="{BD0F06A9-07D3-4570-A5D9-E52F516A47D2}">
      <dgm:prSet/>
      <dgm:spPr/>
      <dgm:t>
        <a:bodyPr/>
        <a:lstStyle/>
        <a:p>
          <a:r>
            <a:rPr lang="en-US" b="1" dirty="0">
              <a:solidFill>
                <a:srgbClr val="00B0F0"/>
              </a:solidFill>
            </a:rPr>
            <a:t>No Assumptions About Data: </a:t>
          </a:r>
          <a:r>
            <a:rPr lang="en-US" dirty="0"/>
            <a:t>Decision trees do not require the data to follow any specific distribution</a:t>
          </a:r>
        </a:p>
      </dgm:t>
    </dgm:pt>
    <dgm:pt modelId="{51242B5E-ED73-4D74-AB46-2671BF31895A}" type="parTrans" cxnId="{91B85E0C-7D3A-402D-BF32-4953A84535AE}">
      <dgm:prSet/>
      <dgm:spPr/>
      <dgm:t>
        <a:bodyPr/>
        <a:lstStyle/>
        <a:p>
          <a:endParaRPr lang="en-US"/>
        </a:p>
      </dgm:t>
    </dgm:pt>
    <dgm:pt modelId="{E56BBEB0-A8DD-4C95-A29E-95561D809085}" type="sibTrans" cxnId="{91B85E0C-7D3A-402D-BF32-4953A84535AE}">
      <dgm:prSet/>
      <dgm:spPr/>
      <dgm:t>
        <a:bodyPr/>
        <a:lstStyle/>
        <a:p>
          <a:endParaRPr lang="en-US"/>
        </a:p>
      </dgm:t>
    </dgm:pt>
    <dgm:pt modelId="{25462634-CC2F-4FF2-A62F-CEC13D682D97}">
      <dgm:prSet/>
      <dgm:spPr/>
      <dgm:t>
        <a:bodyPr/>
        <a:lstStyle/>
        <a:p>
          <a:r>
            <a:rPr lang="en-US" b="1" dirty="0">
              <a:solidFill>
                <a:srgbClr val="00B0F0"/>
              </a:solidFill>
            </a:rPr>
            <a:t>Visual Appeal: </a:t>
          </a:r>
          <a:r>
            <a:rPr lang="en-US" dirty="0"/>
            <a:t>Easy to interpret and understand</a:t>
          </a:r>
        </a:p>
      </dgm:t>
    </dgm:pt>
    <dgm:pt modelId="{FB2CDBEB-6FBC-4753-A81C-57821084C813}" type="parTrans" cxnId="{F0BD54F4-7037-420D-8384-37C5B7CF1F39}">
      <dgm:prSet/>
      <dgm:spPr/>
      <dgm:t>
        <a:bodyPr/>
        <a:lstStyle/>
        <a:p>
          <a:endParaRPr lang="en-US"/>
        </a:p>
      </dgm:t>
    </dgm:pt>
    <dgm:pt modelId="{FD8B8962-A010-4586-BDD5-D1F698BCEC87}" type="sibTrans" cxnId="{F0BD54F4-7037-420D-8384-37C5B7CF1F39}">
      <dgm:prSet/>
      <dgm:spPr/>
      <dgm:t>
        <a:bodyPr/>
        <a:lstStyle/>
        <a:p>
          <a:endParaRPr lang="en-US"/>
        </a:p>
      </dgm:t>
    </dgm:pt>
    <dgm:pt modelId="{00FC2095-A57D-41A1-8379-BFE18C925D92}">
      <dgm:prSet/>
      <dgm:spPr/>
      <dgm:t>
        <a:bodyPr/>
        <a:lstStyle/>
        <a:p>
          <a:r>
            <a:rPr lang="en-US" b="1" dirty="0">
              <a:solidFill>
                <a:srgbClr val="00B0F0"/>
              </a:solidFill>
            </a:rPr>
            <a:t>Versatility: </a:t>
          </a:r>
          <a:r>
            <a:rPr lang="en-US" dirty="0"/>
            <a:t>Handles both categorical and numerical data</a:t>
          </a:r>
        </a:p>
      </dgm:t>
    </dgm:pt>
    <dgm:pt modelId="{52897E80-09CD-4F90-A171-6F3730586EA3}" type="parTrans" cxnId="{9AAF78A3-253D-4948-B346-76AF869274BB}">
      <dgm:prSet/>
      <dgm:spPr/>
      <dgm:t>
        <a:bodyPr/>
        <a:lstStyle/>
        <a:p>
          <a:endParaRPr lang="en-US"/>
        </a:p>
      </dgm:t>
    </dgm:pt>
    <dgm:pt modelId="{0CB71F33-760C-48F2-AAFD-875535B6D42E}" type="sibTrans" cxnId="{9AAF78A3-253D-4948-B346-76AF869274BB}">
      <dgm:prSet/>
      <dgm:spPr/>
      <dgm:t>
        <a:bodyPr/>
        <a:lstStyle/>
        <a:p>
          <a:endParaRPr lang="en-US"/>
        </a:p>
      </dgm:t>
    </dgm:pt>
    <dgm:pt modelId="{040147B3-5B42-4A6E-A7B3-931A78A98A4A}">
      <dgm:prSet/>
      <dgm:spPr/>
      <dgm:t>
        <a:bodyPr/>
        <a:lstStyle/>
        <a:p>
          <a:r>
            <a:rPr lang="en-US" b="1" dirty="0">
              <a:solidFill>
                <a:srgbClr val="00B0F0"/>
              </a:solidFill>
            </a:rPr>
            <a:t>Clear Decision Rules: </a:t>
          </a:r>
          <a:r>
            <a:rPr lang="en-US" dirty="0"/>
            <a:t>Provides straightforward rules for decision-making</a:t>
          </a:r>
        </a:p>
      </dgm:t>
    </dgm:pt>
    <dgm:pt modelId="{FB001942-6357-4BF9-AA31-292C5C65F6DA}" type="parTrans" cxnId="{DE87B3B7-C199-4191-A562-820732B252BE}">
      <dgm:prSet/>
      <dgm:spPr/>
      <dgm:t>
        <a:bodyPr/>
        <a:lstStyle/>
        <a:p>
          <a:endParaRPr lang="en-US"/>
        </a:p>
      </dgm:t>
    </dgm:pt>
    <dgm:pt modelId="{97DF0F1B-89AD-4D91-B232-302749BAE024}" type="sibTrans" cxnId="{DE87B3B7-C199-4191-A562-820732B252BE}">
      <dgm:prSet/>
      <dgm:spPr/>
      <dgm:t>
        <a:bodyPr/>
        <a:lstStyle/>
        <a:p>
          <a:endParaRPr lang="en-US"/>
        </a:p>
      </dgm:t>
    </dgm:pt>
    <dgm:pt modelId="{2A9FB786-E4B1-4ACB-9D39-FE82B13C8FE3}" type="pres">
      <dgm:prSet presAssocID="{52BD6008-CFA6-427B-9375-4354EB48524B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203D26C-440D-409B-8D17-F53545420F99}" type="pres">
      <dgm:prSet presAssocID="{EC9A0B77-7E0B-4FF0-872E-08314CEC889B}" presName="compNode" presStyleCnt="0"/>
      <dgm:spPr/>
    </dgm:pt>
    <dgm:pt modelId="{34B9EB7E-4BC6-41EB-8C00-E72F53213F34}" type="pres">
      <dgm:prSet presAssocID="{EC9A0B77-7E0B-4FF0-872E-08314CEC889B}" presName="bgRect" presStyleLbl="bgShp" presStyleIdx="0" presStyleCnt="6"/>
      <dgm:spPr/>
    </dgm:pt>
    <dgm:pt modelId="{FB0CC608-35B7-48C2-90D6-4C116A79E901}" type="pres">
      <dgm:prSet presAssocID="{EC9A0B77-7E0B-4FF0-872E-08314CEC889B}" presName="iconRect" presStyleLbl="node1" presStyleIdx="0" presStyleCnt="6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descr="Person with Idea"/>
        </a:ext>
      </dgm:extLst>
    </dgm:pt>
    <dgm:pt modelId="{A48ACCF9-BD05-4021-A40D-2CA8B227EC81}" type="pres">
      <dgm:prSet presAssocID="{EC9A0B77-7E0B-4FF0-872E-08314CEC889B}" presName="spaceRect" presStyleCnt="0"/>
      <dgm:spPr/>
    </dgm:pt>
    <dgm:pt modelId="{F2C41EBC-19A5-4447-BF68-D684C4700238}" type="pres">
      <dgm:prSet presAssocID="{EC9A0B77-7E0B-4FF0-872E-08314CEC889B}" presName="parTx" presStyleLbl="revTx" presStyleIdx="0" presStyleCnt="6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DD9C5F43-1CD1-49B4-B2D2-B534180BA954}" type="pres">
      <dgm:prSet presAssocID="{749B50F0-283C-4DAB-BC53-6F51459A8B70}" presName="sibTrans" presStyleCnt="0"/>
      <dgm:spPr/>
    </dgm:pt>
    <dgm:pt modelId="{D6E56FD0-F409-47BF-A107-D270FE16028D}" type="pres">
      <dgm:prSet presAssocID="{FBDBA766-6D13-4FA6-831E-C42F97B17EA4}" presName="compNode" presStyleCnt="0"/>
      <dgm:spPr/>
    </dgm:pt>
    <dgm:pt modelId="{9B6BAAC9-F0FD-4C4E-877C-17ED73347D06}" type="pres">
      <dgm:prSet presAssocID="{FBDBA766-6D13-4FA6-831E-C42F97B17EA4}" presName="bgRect" presStyleLbl="bgShp" presStyleIdx="1" presStyleCnt="6"/>
      <dgm:spPr/>
    </dgm:pt>
    <dgm:pt modelId="{182DBBF0-0E34-47F6-9042-9A7EACA94E39}" type="pres">
      <dgm:prSet presAssocID="{FBDBA766-6D13-4FA6-831E-C42F97B17EA4}" presName="iconRect" presStyleLbl="node1" presStyleIdx="1" presStyleCnt="6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descr="Statistics"/>
        </a:ext>
      </dgm:extLst>
    </dgm:pt>
    <dgm:pt modelId="{BF9A6778-8A26-470F-AB19-DD56656DC93B}" type="pres">
      <dgm:prSet presAssocID="{FBDBA766-6D13-4FA6-831E-C42F97B17EA4}" presName="spaceRect" presStyleCnt="0"/>
      <dgm:spPr/>
    </dgm:pt>
    <dgm:pt modelId="{1E0D241C-24D3-4BD6-B950-7A55E9AF7F40}" type="pres">
      <dgm:prSet presAssocID="{FBDBA766-6D13-4FA6-831E-C42F97B17EA4}" presName="parTx" presStyleLbl="revTx" presStyleIdx="1" presStyleCnt="6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BDBD013F-839D-43DD-9DCF-2722E21259F8}" type="pres">
      <dgm:prSet presAssocID="{FF9DEED2-6D9C-491D-A783-5E32AEF78A8F}" presName="sibTrans" presStyleCnt="0"/>
      <dgm:spPr/>
    </dgm:pt>
    <dgm:pt modelId="{C3F7D115-0C50-409C-A0D5-45A919DFBD30}" type="pres">
      <dgm:prSet presAssocID="{BD0F06A9-07D3-4570-A5D9-E52F516A47D2}" presName="compNode" presStyleCnt="0"/>
      <dgm:spPr/>
    </dgm:pt>
    <dgm:pt modelId="{785E2D16-696A-49B0-A933-2129404E60F5}" type="pres">
      <dgm:prSet presAssocID="{BD0F06A9-07D3-4570-A5D9-E52F516A47D2}" presName="bgRect" presStyleLbl="bgShp" presStyleIdx="2" presStyleCnt="6"/>
      <dgm:spPr/>
    </dgm:pt>
    <dgm:pt modelId="{CE601619-834C-4093-AA05-C00BB4B4DD7B}" type="pres">
      <dgm:prSet presAssocID="{BD0F06A9-07D3-4570-A5D9-E52F516A47D2}" presName="iconRect" presStyleLbl="node1" presStyleIdx="2" presStyleCnt="6"/>
      <dgm:spPr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descr="Deciduous tree"/>
        </a:ext>
      </dgm:extLst>
    </dgm:pt>
    <dgm:pt modelId="{69D314AC-65D4-4D9D-B175-552AE23DDE35}" type="pres">
      <dgm:prSet presAssocID="{BD0F06A9-07D3-4570-A5D9-E52F516A47D2}" presName="spaceRect" presStyleCnt="0"/>
      <dgm:spPr/>
    </dgm:pt>
    <dgm:pt modelId="{EF44B47D-577A-4570-B4C2-7C49E8442FE2}" type="pres">
      <dgm:prSet presAssocID="{BD0F06A9-07D3-4570-A5D9-E52F516A47D2}" presName="parTx" presStyleLbl="revTx" presStyleIdx="2" presStyleCnt="6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B000C700-69A4-4298-B80C-F123715B6655}" type="pres">
      <dgm:prSet presAssocID="{E56BBEB0-A8DD-4C95-A29E-95561D809085}" presName="sibTrans" presStyleCnt="0"/>
      <dgm:spPr/>
    </dgm:pt>
    <dgm:pt modelId="{E10151B4-BD4F-474F-818D-301B23136993}" type="pres">
      <dgm:prSet presAssocID="{25462634-CC2F-4FF2-A62F-CEC13D682D97}" presName="compNode" presStyleCnt="0"/>
      <dgm:spPr/>
    </dgm:pt>
    <dgm:pt modelId="{F3EB0F5F-A4AB-4091-8CB3-ADB13F608D28}" type="pres">
      <dgm:prSet presAssocID="{25462634-CC2F-4FF2-A62F-CEC13D682D97}" presName="bgRect" presStyleLbl="bgShp" presStyleIdx="3" presStyleCnt="6"/>
      <dgm:spPr/>
    </dgm:pt>
    <dgm:pt modelId="{B5B227B2-02FC-4FD3-AA88-3A0866D8102D}" type="pres">
      <dgm:prSet presAssocID="{25462634-CC2F-4FF2-A62F-CEC13D682D97}" presName="iconRect" presStyleLbl="node1" presStyleIdx="3" presStyleCnt="6"/>
      <dgm:spPr>
        <a:blipFill>
          <a:blip xmlns:r="http://schemas.openxmlformats.org/officeDocument/2006/relationships"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descr="Eye"/>
        </a:ext>
      </dgm:extLst>
    </dgm:pt>
    <dgm:pt modelId="{D612099F-D1F9-4A92-88D7-6A388CA95EC6}" type="pres">
      <dgm:prSet presAssocID="{25462634-CC2F-4FF2-A62F-CEC13D682D97}" presName="spaceRect" presStyleCnt="0"/>
      <dgm:spPr/>
    </dgm:pt>
    <dgm:pt modelId="{540725B6-4FB0-42D8-A01F-33843CC42641}" type="pres">
      <dgm:prSet presAssocID="{25462634-CC2F-4FF2-A62F-CEC13D682D97}" presName="parTx" presStyleLbl="revTx" presStyleIdx="3" presStyleCnt="6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E9BC12E4-6519-4994-8C59-D586E96E8035}" type="pres">
      <dgm:prSet presAssocID="{FD8B8962-A010-4586-BDD5-D1F698BCEC87}" presName="sibTrans" presStyleCnt="0"/>
      <dgm:spPr/>
    </dgm:pt>
    <dgm:pt modelId="{FAD37106-E9A7-4E7B-A7B7-38ACEC440CCC}" type="pres">
      <dgm:prSet presAssocID="{00FC2095-A57D-41A1-8379-BFE18C925D92}" presName="compNode" presStyleCnt="0"/>
      <dgm:spPr/>
    </dgm:pt>
    <dgm:pt modelId="{B4239BF0-8193-4A7E-ACCB-C5345946BCB6}" type="pres">
      <dgm:prSet presAssocID="{00FC2095-A57D-41A1-8379-BFE18C925D92}" presName="bgRect" presStyleLbl="bgShp" presStyleIdx="4" presStyleCnt="6"/>
      <dgm:spPr/>
    </dgm:pt>
    <dgm:pt modelId="{4EFCFFC3-5779-440C-80A3-5812AD260BF2}" type="pres">
      <dgm:prSet presAssocID="{00FC2095-A57D-41A1-8379-BFE18C925D92}" presName="iconRect" presStyleLbl="node1" presStyleIdx="4" presStyleCnt="6"/>
      <dgm:spPr>
        <a:blipFill>
          <a:blip xmlns:r="http://schemas.openxmlformats.org/officeDocument/2006/relationships"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descr="Table"/>
        </a:ext>
      </dgm:extLst>
    </dgm:pt>
    <dgm:pt modelId="{050D289D-9CB5-41B9-86EA-4E191C04299F}" type="pres">
      <dgm:prSet presAssocID="{00FC2095-A57D-41A1-8379-BFE18C925D92}" presName="spaceRect" presStyleCnt="0"/>
      <dgm:spPr/>
    </dgm:pt>
    <dgm:pt modelId="{E17AE855-4A61-41DE-8BB8-06B1DC6C588F}" type="pres">
      <dgm:prSet presAssocID="{00FC2095-A57D-41A1-8379-BFE18C925D92}" presName="parTx" presStyleLbl="revTx" presStyleIdx="4" presStyleCnt="6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9C122AD1-F2B9-470A-B47D-D1674FE27301}" type="pres">
      <dgm:prSet presAssocID="{0CB71F33-760C-48F2-AAFD-875535B6D42E}" presName="sibTrans" presStyleCnt="0"/>
      <dgm:spPr/>
    </dgm:pt>
    <dgm:pt modelId="{D5EB8CF9-5A4A-48BF-AB47-B8E1D952024D}" type="pres">
      <dgm:prSet presAssocID="{040147B3-5B42-4A6E-A7B3-931A78A98A4A}" presName="compNode" presStyleCnt="0"/>
      <dgm:spPr/>
    </dgm:pt>
    <dgm:pt modelId="{6BD4C568-3617-40D0-B0E5-83FAF546EADD}" type="pres">
      <dgm:prSet presAssocID="{040147B3-5B42-4A6E-A7B3-931A78A98A4A}" presName="bgRect" presStyleLbl="bgShp" presStyleIdx="5" presStyleCnt="6"/>
      <dgm:spPr/>
    </dgm:pt>
    <dgm:pt modelId="{C708A521-6945-490A-B36C-87D194E88271}" type="pres">
      <dgm:prSet presAssocID="{040147B3-5B42-4A6E-A7B3-931A78A98A4A}" presName="iconRect" presStyleLbl="node1" presStyleIdx="5" presStyleCnt="6"/>
      <dgm:spPr>
        <a:blipFill>
          <a:blip xmlns:r="http://schemas.openxmlformats.org/officeDocument/2006/relationships"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2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descr="Decision chart"/>
        </a:ext>
      </dgm:extLst>
    </dgm:pt>
    <dgm:pt modelId="{B247FC28-0BF8-4D58-A645-A2F1BDDA46D5}" type="pres">
      <dgm:prSet presAssocID="{040147B3-5B42-4A6E-A7B3-931A78A98A4A}" presName="spaceRect" presStyleCnt="0"/>
      <dgm:spPr/>
    </dgm:pt>
    <dgm:pt modelId="{B4BC70DF-05CE-4E9A-9E0A-3F1E82CF2247}" type="pres">
      <dgm:prSet presAssocID="{040147B3-5B42-4A6E-A7B3-931A78A98A4A}" presName="parTx" presStyleLbl="revTx" presStyleIdx="5" presStyleCnt="6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</dgm:ptLst>
  <dgm:cxnLst>
    <dgm:cxn modelId="{DE87B3B7-C199-4191-A562-820732B252BE}" srcId="{52BD6008-CFA6-427B-9375-4354EB48524B}" destId="{040147B3-5B42-4A6E-A7B3-931A78A98A4A}" srcOrd="5" destOrd="0" parTransId="{FB001942-6357-4BF9-AA31-292C5C65F6DA}" sibTransId="{97DF0F1B-89AD-4D91-B232-302749BAE024}"/>
    <dgm:cxn modelId="{1580E774-C686-4B61-8293-53610692AC0A}" srcId="{52BD6008-CFA6-427B-9375-4354EB48524B}" destId="{EC9A0B77-7E0B-4FF0-872E-08314CEC889B}" srcOrd="0" destOrd="0" parTransId="{73D0BC1F-F865-4C93-B53D-117C2FECAAED}" sibTransId="{749B50F0-283C-4DAB-BC53-6F51459A8B70}"/>
    <dgm:cxn modelId="{FAAE93B5-2D57-4EE3-BE5C-054092FB9E97}" type="presOf" srcId="{BD0F06A9-07D3-4570-A5D9-E52F516A47D2}" destId="{EF44B47D-577A-4570-B4C2-7C49E8442FE2}" srcOrd="0" destOrd="0" presId="urn:microsoft.com/office/officeart/2018/2/layout/IconVerticalSolidList"/>
    <dgm:cxn modelId="{9AAF78A3-253D-4948-B346-76AF869274BB}" srcId="{52BD6008-CFA6-427B-9375-4354EB48524B}" destId="{00FC2095-A57D-41A1-8379-BFE18C925D92}" srcOrd="4" destOrd="0" parTransId="{52897E80-09CD-4F90-A171-6F3730586EA3}" sibTransId="{0CB71F33-760C-48F2-AAFD-875535B6D42E}"/>
    <dgm:cxn modelId="{C08EBD41-B6D3-4016-A3F0-4D68CAA1D817}" srcId="{52BD6008-CFA6-427B-9375-4354EB48524B}" destId="{FBDBA766-6D13-4FA6-831E-C42F97B17EA4}" srcOrd="1" destOrd="0" parTransId="{487F69E9-62EE-4A4E-8D8D-D241D2BB9725}" sibTransId="{FF9DEED2-6D9C-491D-A783-5E32AEF78A8F}"/>
    <dgm:cxn modelId="{A591819B-88FA-40A3-9384-718090EDB73E}" type="presOf" srcId="{040147B3-5B42-4A6E-A7B3-931A78A98A4A}" destId="{B4BC70DF-05CE-4E9A-9E0A-3F1E82CF2247}" srcOrd="0" destOrd="0" presId="urn:microsoft.com/office/officeart/2018/2/layout/IconVerticalSolidList"/>
    <dgm:cxn modelId="{91B85E0C-7D3A-402D-BF32-4953A84535AE}" srcId="{52BD6008-CFA6-427B-9375-4354EB48524B}" destId="{BD0F06A9-07D3-4570-A5D9-E52F516A47D2}" srcOrd="2" destOrd="0" parTransId="{51242B5E-ED73-4D74-AB46-2671BF31895A}" sibTransId="{E56BBEB0-A8DD-4C95-A29E-95561D809085}"/>
    <dgm:cxn modelId="{F0BD54F4-7037-420D-8384-37C5B7CF1F39}" srcId="{52BD6008-CFA6-427B-9375-4354EB48524B}" destId="{25462634-CC2F-4FF2-A62F-CEC13D682D97}" srcOrd="3" destOrd="0" parTransId="{FB2CDBEB-6FBC-4753-A81C-57821084C813}" sibTransId="{FD8B8962-A010-4586-BDD5-D1F698BCEC87}"/>
    <dgm:cxn modelId="{4B20F86F-D5CD-404E-8246-FA2E738C47B6}" type="presOf" srcId="{52BD6008-CFA6-427B-9375-4354EB48524B}" destId="{2A9FB786-E4B1-4ACB-9D39-FE82B13C8FE3}" srcOrd="0" destOrd="0" presId="urn:microsoft.com/office/officeart/2018/2/layout/IconVerticalSolidList"/>
    <dgm:cxn modelId="{38C68535-548B-483A-9AE8-A62EFE957B3C}" type="presOf" srcId="{25462634-CC2F-4FF2-A62F-CEC13D682D97}" destId="{540725B6-4FB0-42D8-A01F-33843CC42641}" srcOrd="0" destOrd="0" presId="urn:microsoft.com/office/officeart/2018/2/layout/IconVerticalSolidList"/>
    <dgm:cxn modelId="{02409EB8-12C0-44E6-8297-76EDD9D2829C}" type="presOf" srcId="{00FC2095-A57D-41A1-8379-BFE18C925D92}" destId="{E17AE855-4A61-41DE-8BB8-06B1DC6C588F}" srcOrd="0" destOrd="0" presId="urn:microsoft.com/office/officeart/2018/2/layout/IconVerticalSolidList"/>
    <dgm:cxn modelId="{A7AB4D6B-2D5F-4557-B80F-1B574748CD97}" type="presOf" srcId="{FBDBA766-6D13-4FA6-831E-C42F97B17EA4}" destId="{1E0D241C-24D3-4BD6-B950-7A55E9AF7F40}" srcOrd="0" destOrd="0" presId="urn:microsoft.com/office/officeart/2018/2/layout/IconVerticalSolidList"/>
    <dgm:cxn modelId="{10206FED-8338-472F-B546-E657996DF7E4}" type="presOf" srcId="{EC9A0B77-7E0B-4FF0-872E-08314CEC889B}" destId="{F2C41EBC-19A5-4447-BF68-D684C4700238}" srcOrd="0" destOrd="0" presId="urn:microsoft.com/office/officeart/2018/2/layout/IconVerticalSolidList"/>
    <dgm:cxn modelId="{FB0827C9-4230-46A3-BD0F-552649DCE4F3}" type="presParOf" srcId="{2A9FB786-E4B1-4ACB-9D39-FE82B13C8FE3}" destId="{B203D26C-440D-409B-8D17-F53545420F99}" srcOrd="0" destOrd="0" presId="urn:microsoft.com/office/officeart/2018/2/layout/IconVerticalSolidList"/>
    <dgm:cxn modelId="{21B3117C-1604-4831-B01B-832A2895FEBD}" type="presParOf" srcId="{B203D26C-440D-409B-8D17-F53545420F99}" destId="{34B9EB7E-4BC6-41EB-8C00-E72F53213F34}" srcOrd="0" destOrd="0" presId="urn:microsoft.com/office/officeart/2018/2/layout/IconVerticalSolidList"/>
    <dgm:cxn modelId="{E2F71CDA-4E30-4149-8CBA-A7454E16FD29}" type="presParOf" srcId="{B203D26C-440D-409B-8D17-F53545420F99}" destId="{FB0CC608-35B7-48C2-90D6-4C116A79E901}" srcOrd="1" destOrd="0" presId="urn:microsoft.com/office/officeart/2018/2/layout/IconVerticalSolidList"/>
    <dgm:cxn modelId="{D576EAB9-7E30-4FE2-8F6F-507926AE74A6}" type="presParOf" srcId="{B203D26C-440D-409B-8D17-F53545420F99}" destId="{A48ACCF9-BD05-4021-A40D-2CA8B227EC81}" srcOrd="2" destOrd="0" presId="urn:microsoft.com/office/officeart/2018/2/layout/IconVerticalSolidList"/>
    <dgm:cxn modelId="{4F43A621-735E-4BA6-9B47-748F1C0C0868}" type="presParOf" srcId="{B203D26C-440D-409B-8D17-F53545420F99}" destId="{F2C41EBC-19A5-4447-BF68-D684C4700238}" srcOrd="3" destOrd="0" presId="urn:microsoft.com/office/officeart/2018/2/layout/IconVerticalSolidList"/>
    <dgm:cxn modelId="{0FFCA6E0-F273-43BE-91BC-F3B2147AD5B9}" type="presParOf" srcId="{2A9FB786-E4B1-4ACB-9D39-FE82B13C8FE3}" destId="{DD9C5F43-1CD1-49B4-B2D2-B534180BA954}" srcOrd="1" destOrd="0" presId="urn:microsoft.com/office/officeart/2018/2/layout/IconVerticalSolidList"/>
    <dgm:cxn modelId="{CCF32037-CC1D-46DE-B8CF-451D91CC77B3}" type="presParOf" srcId="{2A9FB786-E4B1-4ACB-9D39-FE82B13C8FE3}" destId="{D6E56FD0-F409-47BF-A107-D270FE16028D}" srcOrd="2" destOrd="0" presId="urn:microsoft.com/office/officeart/2018/2/layout/IconVerticalSolidList"/>
    <dgm:cxn modelId="{74865358-A50A-4670-AA0A-70DF6F221151}" type="presParOf" srcId="{D6E56FD0-F409-47BF-A107-D270FE16028D}" destId="{9B6BAAC9-F0FD-4C4E-877C-17ED73347D06}" srcOrd="0" destOrd="0" presId="urn:microsoft.com/office/officeart/2018/2/layout/IconVerticalSolidList"/>
    <dgm:cxn modelId="{66483467-3090-4801-882F-6165AD65F79E}" type="presParOf" srcId="{D6E56FD0-F409-47BF-A107-D270FE16028D}" destId="{182DBBF0-0E34-47F6-9042-9A7EACA94E39}" srcOrd="1" destOrd="0" presId="urn:microsoft.com/office/officeart/2018/2/layout/IconVerticalSolidList"/>
    <dgm:cxn modelId="{E283A478-7D5C-4C7B-B2E7-59222DF4DBE3}" type="presParOf" srcId="{D6E56FD0-F409-47BF-A107-D270FE16028D}" destId="{BF9A6778-8A26-470F-AB19-DD56656DC93B}" srcOrd="2" destOrd="0" presId="urn:microsoft.com/office/officeart/2018/2/layout/IconVerticalSolidList"/>
    <dgm:cxn modelId="{DDF47358-B5C6-4949-BC93-9F6E2F271A47}" type="presParOf" srcId="{D6E56FD0-F409-47BF-A107-D270FE16028D}" destId="{1E0D241C-24D3-4BD6-B950-7A55E9AF7F40}" srcOrd="3" destOrd="0" presId="urn:microsoft.com/office/officeart/2018/2/layout/IconVerticalSolidList"/>
    <dgm:cxn modelId="{1F190B9F-D2AD-48D8-93E2-2D1C17B74DBA}" type="presParOf" srcId="{2A9FB786-E4B1-4ACB-9D39-FE82B13C8FE3}" destId="{BDBD013F-839D-43DD-9DCF-2722E21259F8}" srcOrd="3" destOrd="0" presId="urn:microsoft.com/office/officeart/2018/2/layout/IconVerticalSolidList"/>
    <dgm:cxn modelId="{A51572A4-709B-47D6-94B3-C0775B47014E}" type="presParOf" srcId="{2A9FB786-E4B1-4ACB-9D39-FE82B13C8FE3}" destId="{C3F7D115-0C50-409C-A0D5-45A919DFBD30}" srcOrd="4" destOrd="0" presId="urn:microsoft.com/office/officeart/2018/2/layout/IconVerticalSolidList"/>
    <dgm:cxn modelId="{2F85EEFB-F4EA-436C-BC30-386EF32282F5}" type="presParOf" srcId="{C3F7D115-0C50-409C-A0D5-45A919DFBD30}" destId="{785E2D16-696A-49B0-A933-2129404E60F5}" srcOrd="0" destOrd="0" presId="urn:microsoft.com/office/officeart/2018/2/layout/IconVerticalSolidList"/>
    <dgm:cxn modelId="{5EDFEEFA-9D1E-4ACF-9EF8-FDC5032012D5}" type="presParOf" srcId="{C3F7D115-0C50-409C-A0D5-45A919DFBD30}" destId="{CE601619-834C-4093-AA05-C00BB4B4DD7B}" srcOrd="1" destOrd="0" presId="urn:microsoft.com/office/officeart/2018/2/layout/IconVerticalSolidList"/>
    <dgm:cxn modelId="{F6F81FFB-E356-4632-99BD-50091940E753}" type="presParOf" srcId="{C3F7D115-0C50-409C-A0D5-45A919DFBD30}" destId="{69D314AC-65D4-4D9D-B175-552AE23DDE35}" srcOrd="2" destOrd="0" presId="urn:microsoft.com/office/officeart/2018/2/layout/IconVerticalSolidList"/>
    <dgm:cxn modelId="{1E1ABF1E-4101-4F69-ADB2-30B66C961207}" type="presParOf" srcId="{C3F7D115-0C50-409C-A0D5-45A919DFBD30}" destId="{EF44B47D-577A-4570-B4C2-7C49E8442FE2}" srcOrd="3" destOrd="0" presId="urn:microsoft.com/office/officeart/2018/2/layout/IconVerticalSolidList"/>
    <dgm:cxn modelId="{DB5974E4-43BC-48A5-997A-73967B9870EF}" type="presParOf" srcId="{2A9FB786-E4B1-4ACB-9D39-FE82B13C8FE3}" destId="{B000C700-69A4-4298-B80C-F123715B6655}" srcOrd="5" destOrd="0" presId="urn:microsoft.com/office/officeart/2018/2/layout/IconVerticalSolidList"/>
    <dgm:cxn modelId="{7ED2E3C5-BE50-41A5-BEE3-357512C51E45}" type="presParOf" srcId="{2A9FB786-E4B1-4ACB-9D39-FE82B13C8FE3}" destId="{E10151B4-BD4F-474F-818D-301B23136993}" srcOrd="6" destOrd="0" presId="urn:microsoft.com/office/officeart/2018/2/layout/IconVerticalSolidList"/>
    <dgm:cxn modelId="{1F462337-7D17-482F-8AF0-AB43AC953683}" type="presParOf" srcId="{E10151B4-BD4F-474F-818D-301B23136993}" destId="{F3EB0F5F-A4AB-4091-8CB3-ADB13F608D28}" srcOrd="0" destOrd="0" presId="urn:microsoft.com/office/officeart/2018/2/layout/IconVerticalSolidList"/>
    <dgm:cxn modelId="{2809FE8D-4109-460F-BED4-D785F8C4FF46}" type="presParOf" srcId="{E10151B4-BD4F-474F-818D-301B23136993}" destId="{B5B227B2-02FC-4FD3-AA88-3A0866D8102D}" srcOrd="1" destOrd="0" presId="urn:microsoft.com/office/officeart/2018/2/layout/IconVerticalSolidList"/>
    <dgm:cxn modelId="{B970C89A-18F9-4C00-A94D-669C9A9F48A5}" type="presParOf" srcId="{E10151B4-BD4F-474F-818D-301B23136993}" destId="{D612099F-D1F9-4A92-88D7-6A388CA95EC6}" srcOrd="2" destOrd="0" presId="urn:microsoft.com/office/officeart/2018/2/layout/IconVerticalSolidList"/>
    <dgm:cxn modelId="{187C7C36-224E-4A42-9A9F-4ADA29D95396}" type="presParOf" srcId="{E10151B4-BD4F-474F-818D-301B23136993}" destId="{540725B6-4FB0-42D8-A01F-33843CC42641}" srcOrd="3" destOrd="0" presId="urn:microsoft.com/office/officeart/2018/2/layout/IconVerticalSolidList"/>
    <dgm:cxn modelId="{8B3E605C-5AA3-4701-BA8A-A5B2AD7038C2}" type="presParOf" srcId="{2A9FB786-E4B1-4ACB-9D39-FE82B13C8FE3}" destId="{E9BC12E4-6519-4994-8C59-D586E96E8035}" srcOrd="7" destOrd="0" presId="urn:microsoft.com/office/officeart/2018/2/layout/IconVerticalSolidList"/>
    <dgm:cxn modelId="{636708B7-E16C-4E3C-8EB1-22953CF86779}" type="presParOf" srcId="{2A9FB786-E4B1-4ACB-9D39-FE82B13C8FE3}" destId="{FAD37106-E9A7-4E7B-A7B7-38ACEC440CCC}" srcOrd="8" destOrd="0" presId="urn:microsoft.com/office/officeart/2018/2/layout/IconVerticalSolidList"/>
    <dgm:cxn modelId="{FF07F94F-A517-4FB4-B29E-BD81EF4DF572}" type="presParOf" srcId="{FAD37106-E9A7-4E7B-A7B7-38ACEC440CCC}" destId="{B4239BF0-8193-4A7E-ACCB-C5345946BCB6}" srcOrd="0" destOrd="0" presId="urn:microsoft.com/office/officeart/2018/2/layout/IconVerticalSolidList"/>
    <dgm:cxn modelId="{9FCF942E-1F50-4377-9AB8-06E071BEE60C}" type="presParOf" srcId="{FAD37106-E9A7-4E7B-A7B7-38ACEC440CCC}" destId="{4EFCFFC3-5779-440C-80A3-5812AD260BF2}" srcOrd="1" destOrd="0" presId="urn:microsoft.com/office/officeart/2018/2/layout/IconVerticalSolidList"/>
    <dgm:cxn modelId="{788B71D1-B4AA-41C1-A1CB-FDBCC80BF55E}" type="presParOf" srcId="{FAD37106-E9A7-4E7B-A7B7-38ACEC440CCC}" destId="{050D289D-9CB5-41B9-86EA-4E191C04299F}" srcOrd="2" destOrd="0" presId="urn:microsoft.com/office/officeart/2018/2/layout/IconVerticalSolidList"/>
    <dgm:cxn modelId="{FF79570C-F6CF-4B66-90BB-B3E4678EBB32}" type="presParOf" srcId="{FAD37106-E9A7-4E7B-A7B7-38ACEC440CCC}" destId="{E17AE855-4A61-41DE-8BB8-06B1DC6C588F}" srcOrd="3" destOrd="0" presId="urn:microsoft.com/office/officeart/2018/2/layout/IconVerticalSolidList"/>
    <dgm:cxn modelId="{F696DB98-EBE8-4B62-8A27-7F558ECFEE9A}" type="presParOf" srcId="{2A9FB786-E4B1-4ACB-9D39-FE82B13C8FE3}" destId="{9C122AD1-F2B9-470A-B47D-D1674FE27301}" srcOrd="9" destOrd="0" presId="urn:microsoft.com/office/officeart/2018/2/layout/IconVerticalSolidList"/>
    <dgm:cxn modelId="{56F9DA42-B413-49AF-ABE8-600B1B61D916}" type="presParOf" srcId="{2A9FB786-E4B1-4ACB-9D39-FE82B13C8FE3}" destId="{D5EB8CF9-5A4A-48BF-AB47-B8E1D952024D}" srcOrd="10" destOrd="0" presId="urn:microsoft.com/office/officeart/2018/2/layout/IconVerticalSolidList"/>
    <dgm:cxn modelId="{1917D88D-5732-4292-BBC6-A518DEEB267F}" type="presParOf" srcId="{D5EB8CF9-5A4A-48BF-AB47-B8E1D952024D}" destId="{6BD4C568-3617-40D0-B0E5-83FAF546EADD}" srcOrd="0" destOrd="0" presId="urn:microsoft.com/office/officeart/2018/2/layout/IconVerticalSolidList"/>
    <dgm:cxn modelId="{C42BF8BE-FEE8-4F49-A870-9EA0064BFF3B}" type="presParOf" srcId="{D5EB8CF9-5A4A-48BF-AB47-B8E1D952024D}" destId="{C708A521-6945-490A-B36C-87D194E88271}" srcOrd="1" destOrd="0" presId="urn:microsoft.com/office/officeart/2018/2/layout/IconVerticalSolidList"/>
    <dgm:cxn modelId="{0FC0EE57-6A7D-4FD1-992C-5AAFE3FF61A7}" type="presParOf" srcId="{D5EB8CF9-5A4A-48BF-AB47-B8E1D952024D}" destId="{B247FC28-0BF8-4D58-A645-A2F1BDDA46D5}" srcOrd="2" destOrd="0" presId="urn:microsoft.com/office/officeart/2018/2/layout/IconVerticalSolidList"/>
    <dgm:cxn modelId="{DD162C18-DA77-42C5-9BBA-B3BE52599587}" type="presParOf" srcId="{D5EB8CF9-5A4A-48BF-AB47-B8E1D952024D}" destId="{B4BC70DF-05CE-4E9A-9E0A-3F1E82CF2247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AEF6B76-0A4D-4581-9DB3-19469515C71B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D3279752-A4F6-4523-B3BA-1A0939757E42}">
      <dgm:prSet/>
      <dgm:spPr/>
      <dgm:t>
        <a:bodyPr/>
        <a:lstStyle/>
        <a:p>
          <a:r>
            <a:rPr lang="en-US" b="1" dirty="0" err="1">
              <a:solidFill>
                <a:srgbClr val="00B0F0"/>
              </a:solidFill>
            </a:rPr>
            <a:t>Overfitting</a:t>
          </a:r>
          <a:r>
            <a:rPr lang="en-US" b="1" dirty="0">
              <a:solidFill>
                <a:srgbClr val="00B0F0"/>
              </a:solidFill>
            </a:rPr>
            <a:t>: </a:t>
          </a:r>
          <a:r>
            <a:rPr lang="en-US" dirty="0"/>
            <a:t>Can create overly complex trees that do not generalize well to new data</a:t>
          </a:r>
        </a:p>
      </dgm:t>
    </dgm:pt>
    <dgm:pt modelId="{1D81360B-EFFC-4202-B0C3-DFCE2E8F2D89}" type="parTrans" cxnId="{84D2CAA4-B650-48C7-9156-0D7539E31D99}">
      <dgm:prSet/>
      <dgm:spPr/>
      <dgm:t>
        <a:bodyPr/>
        <a:lstStyle/>
        <a:p>
          <a:endParaRPr lang="en-US"/>
        </a:p>
      </dgm:t>
    </dgm:pt>
    <dgm:pt modelId="{9EC34D77-9570-4DF1-AA62-550892B7ECC9}" type="sibTrans" cxnId="{84D2CAA4-B650-48C7-9156-0D7539E31D99}">
      <dgm:prSet/>
      <dgm:spPr/>
      <dgm:t>
        <a:bodyPr/>
        <a:lstStyle/>
        <a:p>
          <a:endParaRPr lang="en-US"/>
        </a:p>
      </dgm:t>
    </dgm:pt>
    <dgm:pt modelId="{0877DE03-3C28-49C8-95CC-472DD3EB0547}">
      <dgm:prSet/>
      <dgm:spPr/>
      <dgm:t>
        <a:bodyPr/>
        <a:lstStyle/>
        <a:p>
          <a:r>
            <a:rPr lang="en-US" b="1" dirty="0">
              <a:solidFill>
                <a:srgbClr val="00B0F0"/>
              </a:solidFill>
            </a:rPr>
            <a:t>Bias: </a:t>
          </a:r>
          <a:r>
            <a:rPr lang="en-US" dirty="0"/>
            <a:t>Can be biased towards the dominant class if the data is imbalanced</a:t>
          </a:r>
        </a:p>
      </dgm:t>
    </dgm:pt>
    <dgm:pt modelId="{48E2789A-E4C5-4DD0-85A9-38DF58FE138C}" type="parTrans" cxnId="{15866183-4063-400C-8DFA-CB9790C91244}">
      <dgm:prSet/>
      <dgm:spPr/>
      <dgm:t>
        <a:bodyPr/>
        <a:lstStyle/>
        <a:p>
          <a:endParaRPr lang="en-US"/>
        </a:p>
      </dgm:t>
    </dgm:pt>
    <dgm:pt modelId="{1EC510CE-124E-4E4D-8BEE-F41B3099351E}" type="sibTrans" cxnId="{15866183-4063-400C-8DFA-CB9790C91244}">
      <dgm:prSet/>
      <dgm:spPr/>
      <dgm:t>
        <a:bodyPr/>
        <a:lstStyle/>
        <a:p>
          <a:endParaRPr lang="en-US"/>
        </a:p>
      </dgm:t>
    </dgm:pt>
    <dgm:pt modelId="{2065F00A-3583-4930-8DF0-BFF29777DA4B}">
      <dgm:prSet/>
      <dgm:spPr/>
      <dgm:t>
        <a:bodyPr/>
        <a:lstStyle/>
        <a:p>
          <a:r>
            <a:rPr lang="en-US" b="1" dirty="0">
              <a:solidFill>
                <a:srgbClr val="00B0F0"/>
              </a:solidFill>
            </a:rPr>
            <a:t>Instability:</a:t>
          </a:r>
          <a:r>
            <a:rPr lang="en-US" dirty="0"/>
            <a:t> Small changes in the data can result in significantly different tree structures</a:t>
          </a:r>
        </a:p>
      </dgm:t>
    </dgm:pt>
    <dgm:pt modelId="{ED51F811-F36A-4500-8745-2B13CE8FFD55}" type="parTrans" cxnId="{A1A4E4D8-8BD1-42F3-B2BD-B6586254C80F}">
      <dgm:prSet/>
      <dgm:spPr/>
      <dgm:t>
        <a:bodyPr/>
        <a:lstStyle/>
        <a:p>
          <a:endParaRPr lang="en-US"/>
        </a:p>
      </dgm:t>
    </dgm:pt>
    <dgm:pt modelId="{7FCCC723-E18D-4466-B5C9-DC665129AF10}" type="sibTrans" cxnId="{A1A4E4D8-8BD1-42F3-B2BD-B6586254C80F}">
      <dgm:prSet/>
      <dgm:spPr/>
      <dgm:t>
        <a:bodyPr/>
        <a:lstStyle/>
        <a:p>
          <a:endParaRPr lang="en-US"/>
        </a:p>
      </dgm:t>
    </dgm:pt>
    <dgm:pt modelId="{0C9650F0-008A-464F-BCA7-F27021207FE1}">
      <dgm:prSet/>
      <dgm:spPr/>
      <dgm:t>
        <a:bodyPr/>
        <a:lstStyle/>
        <a:p>
          <a:r>
            <a:rPr lang="en-US" b="1" dirty="0">
              <a:solidFill>
                <a:srgbClr val="00B0F0"/>
              </a:solidFill>
            </a:rPr>
            <a:t>Complexity: </a:t>
          </a:r>
          <a:r>
            <a:rPr lang="en-US" dirty="0"/>
            <a:t>Trees can become unwieldy with many levels</a:t>
          </a:r>
        </a:p>
      </dgm:t>
    </dgm:pt>
    <dgm:pt modelId="{B2CC8B55-AD88-488A-AD1D-275D9DC1AE56}" type="parTrans" cxnId="{94B2F754-2944-434B-8FB3-48E1DB2C9C34}">
      <dgm:prSet/>
      <dgm:spPr/>
      <dgm:t>
        <a:bodyPr/>
        <a:lstStyle/>
        <a:p>
          <a:endParaRPr lang="en-US"/>
        </a:p>
      </dgm:t>
    </dgm:pt>
    <dgm:pt modelId="{00A15B72-BE0B-4EAA-8085-4612D6ADCDAE}" type="sibTrans" cxnId="{94B2F754-2944-434B-8FB3-48E1DB2C9C34}">
      <dgm:prSet/>
      <dgm:spPr/>
      <dgm:t>
        <a:bodyPr/>
        <a:lstStyle/>
        <a:p>
          <a:endParaRPr lang="en-US"/>
        </a:p>
      </dgm:t>
    </dgm:pt>
    <dgm:pt modelId="{637572F4-1948-4A41-A6FF-D9435D2D1748}" type="pres">
      <dgm:prSet presAssocID="{8AEF6B76-0A4D-4581-9DB3-19469515C71B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1B3E255-EBC4-4554-8644-A5004F995F6C}" type="pres">
      <dgm:prSet presAssocID="{D3279752-A4F6-4523-B3BA-1A0939757E42}" presName="compNode" presStyleCnt="0"/>
      <dgm:spPr/>
    </dgm:pt>
    <dgm:pt modelId="{26137396-00F4-40E6-A377-8EF6D3B2E27B}" type="pres">
      <dgm:prSet presAssocID="{D3279752-A4F6-4523-B3BA-1A0939757E42}" presName="bgRect" presStyleLbl="bgShp" presStyleIdx="0" presStyleCnt="4"/>
      <dgm:spPr/>
    </dgm:pt>
    <dgm:pt modelId="{205E8927-59B5-4BAE-891A-DFD96A2FD936}" type="pres">
      <dgm:prSet presAssocID="{D3279752-A4F6-4523-B3BA-1A0939757E42}" presName="iconRect" presStyleLbl="node1" presStyleIdx="0" presStyleCnt="4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descr="Park scene"/>
        </a:ext>
      </dgm:extLst>
    </dgm:pt>
    <dgm:pt modelId="{7EA9DEB7-2E84-4EB3-826E-28EB5C89B779}" type="pres">
      <dgm:prSet presAssocID="{D3279752-A4F6-4523-B3BA-1A0939757E42}" presName="spaceRect" presStyleCnt="0"/>
      <dgm:spPr/>
    </dgm:pt>
    <dgm:pt modelId="{10B2B08E-4806-49C4-B595-5C0A20361DA4}" type="pres">
      <dgm:prSet presAssocID="{D3279752-A4F6-4523-B3BA-1A0939757E42}" presName="parTx" presStyleLbl="revTx" presStyleIdx="0" presStyleCnt="4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3E3FC730-7E07-48DA-BC30-719DC74A1CCB}" type="pres">
      <dgm:prSet presAssocID="{9EC34D77-9570-4DF1-AA62-550892B7ECC9}" presName="sibTrans" presStyleCnt="0"/>
      <dgm:spPr/>
    </dgm:pt>
    <dgm:pt modelId="{87C05CD5-1E67-4A89-841F-E592FC2AF8A7}" type="pres">
      <dgm:prSet presAssocID="{0877DE03-3C28-49C8-95CC-472DD3EB0547}" presName="compNode" presStyleCnt="0"/>
      <dgm:spPr/>
    </dgm:pt>
    <dgm:pt modelId="{B62A6BE7-06B6-490C-B7AC-4572CB319D55}" type="pres">
      <dgm:prSet presAssocID="{0877DE03-3C28-49C8-95CC-472DD3EB0547}" presName="bgRect" presStyleLbl="bgShp" presStyleIdx="1" presStyleCnt="4"/>
      <dgm:spPr/>
    </dgm:pt>
    <dgm:pt modelId="{229EF943-32E4-4D62-B8A1-4A181630797B}" type="pres">
      <dgm:prSet presAssocID="{0877DE03-3C28-49C8-95CC-472DD3EB0547}" presName="iconRect" presStyleLbl="node1" presStyleIdx="1" presStyleCnt="4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descr="Questions"/>
        </a:ext>
      </dgm:extLst>
    </dgm:pt>
    <dgm:pt modelId="{EAB4D696-894E-487F-8013-BF31531F8E65}" type="pres">
      <dgm:prSet presAssocID="{0877DE03-3C28-49C8-95CC-472DD3EB0547}" presName="spaceRect" presStyleCnt="0"/>
      <dgm:spPr/>
    </dgm:pt>
    <dgm:pt modelId="{5FC0AA58-DBBC-4424-9D93-6AD2403223ED}" type="pres">
      <dgm:prSet presAssocID="{0877DE03-3C28-49C8-95CC-472DD3EB0547}" presName="parTx" presStyleLbl="revTx" presStyleIdx="1" presStyleCnt="4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0484764F-51C3-4DD0-B3FB-FCAFF9EDF918}" type="pres">
      <dgm:prSet presAssocID="{1EC510CE-124E-4E4D-8BEE-F41B3099351E}" presName="sibTrans" presStyleCnt="0"/>
      <dgm:spPr/>
    </dgm:pt>
    <dgm:pt modelId="{5E124CF9-ECA5-4CE5-82BB-005FD77D0B8E}" type="pres">
      <dgm:prSet presAssocID="{2065F00A-3583-4930-8DF0-BFF29777DA4B}" presName="compNode" presStyleCnt="0"/>
      <dgm:spPr/>
    </dgm:pt>
    <dgm:pt modelId="{9DC11842-DF23-46D0-8E12-C8D94513C822}" type="pres">
      <dgm:prSet presAssocID="{2065F00A-3583-4930-8DF0-BFF29777DA4B}" presName="bgRect" presStyleLbl="bgShp" presStyleIdx="2" presStyleCnt="4"/>
      <dgm:spPr/>
    </dgm:pt>
    <dgm:pt modelId="{1AD3D941-153D-4274-9C50-362FECED5026}" type="pres">
      <dgm:prSet presAssocID="{2065F00A-3583-4930-8DF0-BFF29777DA4B}" presName="iconRect" presStyleLbl="node1" presStyleIdx="2" presStyleCnt="4"/>
      <dgm:spPr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descr="House"/>
        </a:ext>
      </dgm:extLst>
    </dgm:pt>
    <dgm:pt modelId="{4FE78970-6B00-4FAD-8FF4-6C4D07944E15}" type="pres">
      <dgm:prSet presAssocID="{2065F00A-3583-4930-8DF0-BFF29777DA4B}" presName="spaceRect" presStyleCnt="0"/>
      <dgm:spPr/>
    </dgm:pt>
    <dgm:pt modelId="{7E986665-6184-45EF-983D-1EF9F661ECCC}" type="pres">
      <dgm:prSet presAssocID="{2065F00A-3583-4930-8DF0-BFF29777DA4B}" presName="parTx" presStyleLbl="revTx" presStyleIdx="2" presStyleCnt="4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6F0992A7-F7DB-464B-A1EE-F32330A8189F}" type="pres">
      <dgm:prSet presAssocID="{7FCCC723-E18D-4466-B5C9-DC665129AF10}" presName="sibTrans" presStyleCnt="0"/>
      <dgm:spPr/>
    </dgm:pt>
    <dgm:pt modelId="{ABEE1733-FF5A-478A-A5DD-66CD9D570731}" type="pres">
      <dgm:prSet presAssocID="{0C9650F0-008A-464F-BCA7-F27021207FE1}" presName="compNode" presStyleCnt="0"/>
      <dgm:spPr/>
    </dgm:pt>
    <dgm:pt modelId="{57D80359-069B-4407-A6E2-5D529D21CCC2}" type="pres">
      <dgm:prSet presAssocID="{0C9650F0-008A-464F-BCA7-F27021207FE1}" presName="bgRect" presStyleLbl="bgShp" presStyleIdx="3" presStyleCnt="4"/>
      <dgm:spPr/>
    </dgm:pt>
    <dgm:pt modelId="{177F373A-9722-4FA3-9B95-6B011F0C3DE7}" type="pres">
      <dgm:prSet presAssocID="{0C9650F0-008A-464F-BCA7-F27021207FE1}" presName="iconRect" presStyleLbl="node1" presStyleIdx="3" presStyleCnt="4"/>
      <dgm:spPr>
        <a:blipFill>
          <a:blip xmlns:r="http://schemas.openxmlformats.org/officeDocument/2006/relationships"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descr="Forest scene"/>
        </a:ext>
      </dgm:extLst>
    </dgm:pt>
    <dgm:pt modelId="{9C1832EB-3B87-4868-B54F-58FDB5693E9C}" type="pres">
      <dgm:prSet presAssocID="{0C9650F0-008A-464F-BCA7-F27021207FE1}" presName="spaceRect" presStyleCnt="0"/>
      <dgm:spPr/>
    </dgm:pt>
    <dgm:pt modelId="{436158A5-5F42-46F5-A563-195A55DF9604}" type="pres">
      <dgm:prSet presAssocID="{0C9650F0-008A-464F-BCA7-F27021207FE1}" presName="parTx" presStyleLbl="revTx" presStyleIdx="3" presStyleCnt="4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</dgm:ptLst>
  <dgm:cxnLst>
    <dgm:cxn modelId="{2A9B720E-FB21-4867-91DF-6A8B78A3F0DA}" type="presOf" srcId="{D3279752-A4F6-4523-B3BA-1A0939757E42}" destId="{10B2B08E-4806-49C4-B595-5C0A20361DA4}" srcOrd="0" destOrd="0" presId="urn:microsoft.com/office/officeart/2018/2/layout/IconVerticalSolidList"/>
    <dgm:cxn modelId="{84D2CAA4-B650-48C7-9156-0D7539E31D99}" srcId="{8AEF6B76-0A4D-4581-9DB3-19469515C71B}" destId="{D3279752-A4F6-4523-B3BA-1A0939757E42}" srcOrd="0" destOrd="0" parTransId="{1D81360B-EFFC-4202-B0C3-DFCE2E8F2D89}" sibTransId="{9EC34D77-9570-4DF1-AA62-550892B7ECC9}"/>
    <dgm:cxn modelId="{926F2820-4A11-4ED6-B3C9-BD9E86B842AA}" type="presOf" srcId="{2065F00A-3583-4930-8DF0-BFF29777DA4B}" destId="{7E986665-6184-45EF-983D-1EF9F661ECCC}" srcOrd="0" destOrd="0" presId="urn:microsoft.com/office/officeart/2018/2/layout/IconVerticalSolidList"/>
    <dgm:cxn modelId="{82256430-4CC5-48D3-9139-74AE42DEC1C4}" type="presOf" srcId="{0877DE03-3C28-49C8-95CC-472DD3EB0547}" destId="{5FC0AA58-DBBC-4424-9D93-6AD2403223ED}" srcOrd="0" destOrd="0" presId="urn:microsoft.com/office/officeart/2018/2/layout/IconVerticalSolidList"/>
    <dgm:cxn modelId="{A1A4E4D8-8BD1-42F3-B2BD-B6586254C80F}" srcId="{8AEF6B76-0A4D-4581-9DB3-19469515C71B}" destId="{2065F00A-3583-4930-8DF0-BFF29777DA4B}" srcOrd="2" destOrd="0" parTransId="{ED51F811-F36A-4500-8745-2B13CE8FFD55}" sibTransId="{7FCCC723-E18D-4466-B5C9-DC665129AF10}"/>
    <dgm:cxn modelId="{EE1778EA-0133-4FD5-A546-16CEA06911E2}" type="presOf" srcId="{0C9650F0-008A-464F-BCA7-F27021207FE1}" destId="{436158A5-5F42-46F5-A563-195A55DF9604}" srcOrd="0" destOrd="0" presId="urn:microsoft.com/office/officeart/2018/2/layout/IconVerticalSolidList"/>
    <dgm:cxn modelId="{15866183-4063-400C-8DFA-CB9790C91244}" srcId="{8AEF6B76-0A4D-4581-9DB3-19469515C71B}" destId="{0877DE03-3C28-49C8-95CC-472DD3EB0547}" srcOrd="1" destOrd="0" parTransId="{48E2789A-E4C5-4DD0-85A9-38DF58FE138C}" sibTransId="{1EC510CE-124E-4E4D-8BEE-F41B3099351E}"/>
    <dgm:cxn modelId="{94B2F754-2944-434B-8FB3-48E1DB2C9C34}" srcId="{8AEF6B76-0A4D-4581-9DB3-19469515C71B}" destId="{0C9650F0-008A-464F-BCA7-F27021207FE1}" srcOrd="3" destOrd="0" parTransId="{B2CC8B55-AD88-488A-AD1D-275D9DC1AE56}" sibTransId="{00A15B72-BE0B-4EAA-8085-4612D6ADCDAE}"/>
    <dgm:cxn modelId="{A0E30C2D-D8BC-4282-8A86-C0430E0548D5}" type="presOf" srcId="{8AEF6B76-0A4D-4581-9DB3-19469515C71B}" destId="{637572F4-1948-4A41-A6FF-D9435D2D1748}" srcOrd="0" destOrd="0" presId="urn:microsoft.com/office/officeart/2018/2/layout/IconVerticalSolidList"/>
    <dgm:cxn modelId="{CAB16853-9F9D-4916-B940-D8B03C7A899D}" type="presParOf" srcId="{637572F4-1948-4A41-A6FF-D9435D2D1748}" destId="{71B3E255-EBC4-4554-8644-A5004F995F6C}" srcOrd="0" destOrd="0" presId="urn:microsoft.com/office/officeart/2018/2/layout/IconVerticalSolidList"/>
    <dgm:cxn modelId="{4F2F263A-D769-4747-B4BE-80ED77DA4BD6}" type="presParOf" srcId="{71B3E255-EBC4-4554-8644-A5004F995F6C}" destId="{26137396-00F4-40E6-A377-8EF6D3B2E27B}" srcOrd="0" destOrd="0" presId="urn:microsoft.com/office/officeart/2018/2/layout/IconVerticalSolidList"/>
    <dgm:cxn modelId="{1D4E17BF-B279-4963-9A75-C5B70500E9FE}" type="presParOf" srcId="{71B3E255-EBC4-4554-8644-A5004F995F6C}" destId="{205E8927-59B5-4BAE-891A-DFD96A2FD936}" srcOrd="1" destOrd="0" presId="urn:microsoft.com/office/officeart/2018/2/layout/IconVerticalSolidList"/>
    <dgm:cxn modelId="{3002F819-5D9A-4F1F-A54C-42746929DCF0}" type="presParOf" srcId="{71B3E255-EBC4-4554-8644-A5004F995F6C}" destId="{7EA9DEB7-2E84-4EB3-826E-28EB5C89B779}" srcOrd="2" destOrd="0" presId="urn:microsoft.com/office/officeart/2018/2/layout/IconVerticalSolidList"/>
    <dgm:cxn modelId="{EF4F2255-D6F0-4B5E-B6ED-136BE847A3E0}" type="presParOf" srcId="{71B3E255-EBC4-4554-8644-A5004F995F6C}" destId="{10B2B08E-4806-49C4-B595-5C0A20361DA4}" srcOrd="3" destOrd="0" presId="urn:microsoft.com/office/officeart/2018/2/layout/IconVerticalSolidList"/>
    <dgm:cxn modelId="{8CFAD40C-DF89-408C-82EC-DD7F41E134CC}" type="presParOf" srcId="{637572F4-1948-4A41-A6FF-D9435D2D1748}" destId="{3E3FC730-7E07-48DA-BC30-719DC74A1CCB}" srcOrd="1" destOrd="0" presId="urn:microsoft.com/office/officeart/2018/2/layout/IconVerticalSolidList"/>
    <dgm:cxn modelId="{14B573FA-183E-47AB-A96B-31AD403D323E}" type="presParOf" srcId="{637572F4-1948-4A41-A6FF-D9435D2D1748}" destId="{87C05CD5-1E67-4A89-841F-E592FC2AF8A7}" srcOrd="2" destOrd="0" presId="urn:microsoft.com/office/officeart/2018/2/layout/IconVerticalSolidList"/>
    <dgm:cxn modelId="{064EA7F0-131F-4DF2-8E61-A13C954AD08B}" type="presParOf" srcId="{87C05CD5-1E67-4A89-841F-E592FC2AF8A7}" destId="{B62A6BE7-06B6-490C-B7AC-4572CB319D55}" srcOrd="0" destOrd="0" presId="urn:microsoft.com/office/officeart/2018/2/layout/IconVerticalSolidList"/>
    <dgm:cxn modelId="{CC16EDF6-FA39-40E6-BA79-1B53ADEDBD9C}" type="presParOf" srcId="{87C05CD5-1E67-4A89-841F-E592FC2AF8A7}" destId="{229EF943-32E4-4D62-B8A1-4A181630797B}" srcOrd="1" destOrd="0" presId="urn:microsoft.com/office/officeart/2018/2/layout/IconVerticalSolidList"/>
    <dgm:cxn modelId="{69375636-0BDE-4454-B271-8A088988AB2F}" type="presParOf" srcId="{87C05CD5-1E67-4A89-841F-E592FC2AF8A7}" destId="{EAB4D696-894E-487F-8013-BF31531F8E65}" srcOrd="2" destOrd="0" presId="urn:microsoft.com/office/officeart/2018/2/layout/IconVerticalSolidList"/>
    <dgm:cxn modelId="{57E749EF-9FA2-4C23-B351-9C0B98A6D339}" type="presParOf" srcId="{87C05CD5-1E67-4A89-841F-E592FC2AF8A7}" destId="{5FC0AA58-DBBC-4424-9D93-6AD2403223ED}" srcOrd="3" destOrd="0" presId="urn:microsoft.com/office/officeart/2018/2/layout/IconVerticalSolidList"/>
    <dgm:cxn modelId="{4FF069FB-EE74-4080-B983-BF469E253390}" type="presParOf" srcId="{637572F4-1948-4A41-A6FF-D9435D2D1748}" destId="{0484764F-51C3-4DD0-B3FB-FCAFF9EDF918}" srcOrd="3" destOrd="0" presId="urn:microsoft.com/office/officeart/2018/2/layout/IconVerticalSolidList"/>
    <dgm:cxn modelId="{F39F93F9-E753-4A81-B89C-C88C5CA757B6}" type="presParOf" srcId="{637572F4-1948-4A41-A6FF-D9435D2D1748}" destId="{5E124CF9-ECA5-4CE5-82BB-005FD77D0B8E}" srcOrd="4" destOrd="0" presId="urn:microsoft.com/office/officeart/2018/2/layout/IconVerticalSolidList"/>
    <dgm:cxn modelId="{C671E5A0-7A35-4313-8D69-A05F8441672D}" type="presParOf" srcId="{5E124CF9-ECA5-4CE5-82BB-005FD77D0B8E}" destId="{9DC11842-DF23-46D0-8E12-C8D94513C822}" srcOrd="0" destOrd="0" presId="urn:microsoft.com/office/officeart/2018/2/layout/IconVerticalSolidList"/>
    <dgm:cxn modelId="{2CFB3A2F-C22B-44C4-91C8-9D424085ED5E}" type="presParOf" srcId="{5E124CF9-ECA5-4CE5-82BB-005FD77D0B8E}" destId="{1AD3D941-153D-4274-9C50-362FECED5026}" srcOrd="1" destOrd="0" presId="urn:microsoft.com/office/officeart/2018/2/layout/IconVerticalSolidList"/>
    <dgm:cxn modelId="{63A7E3A1-AD71-45B6-91BE-3F37ED3817C9}" type="presParOf" srcId="{5E124CF9-ECA5-4CE5-82BB-005FD77D0B8E}" destId="{4FE78970-6B00-4FAD-8FF4-6C4D07944E15}" srcOrd="2" destOrd="0" presId="urn:microsoft.com/office/officeart/2018/2/layout/IconVerticalSolidList"/>
    <dgm:cxn modelId="{648F711A-AE81-4C6D-9743-6A32A9DE0380}" type="presParOf" srcId="{5E124CF9-ECA5-4CE5-82BB-005FD77D0B8E}" destId="{7E986665-6184-45EF-983D-1EF9F661ECCC}" srcOrd="3" destOrd="0" presId="urn:microsoft.com/office/officeart/2018/2/layout/IconVerticalSolidList"/>
    <dgm:cxn modelId="{80DF5DA0-6377-449B-99DA-BD8773B48D13}" type="presParOf" srcId="{637572F4-1948-4A41-A6FF-D9435D2D1748}" destId="{6F0992A7-F7DB-464B-A1EE-F32330A8189F}" srcOrd="5" destOrd="0" presId="urn:microsoft.com/office/officeart/2018/2/layout/IconVerticalSolidList"/>
    <dgm:cxn modelId="{73DD6063-88B9-4DD0-B0DF-B9211E988DB1}" type="presParOf" srcId="{637572F4-1948-4A41-A6FF-D9435D2D1748}" destId="{ABEE1733-FF5A-478A-A5DD-66CD9D570731}" srcOrd="6" destOrd="0" presId="urn:microsoft.com/office/officeart/2018/2/layout/IconVerticalSolidList"/>
    <dgm:cxn modelId="{D07E066F-5181-4F84-B6C6-9637CBBA8EBA}" type="presParOf" srcId="{ABEE1733-FF5A-478A-A5DD-66CD9D570731}" destId="{57D80359-069B-4407-A6E2-5D529D21CCC2}" srcOrd="0" destOrd="0" presId="urn:microsoft.com/office/officeart/2018/2/layout/IconVerticalSolidList"/>
    <dgm:cxn modelId="{DE08DE40-E314-4CA2-886A-BA2F750959B9}" type="presParOf" srcId="{ABEE1733-FF5A-478A-A5DD-66CD9D570731}" destId="{177F373A-9722-4FA3-9B95-6B011F0C3DE7}" srcOrd="1" destOrd="0" presId="urn:microsoft.com/office/officeart/2018/2/layout/IconVerticalSolidList"/>
    <dgm:cxn modelId="{380FE821-6E0C-4D68-8D4B-1A9CACF5D6B5}" type="presParOf" srcId="{ABEE1733-FF5A-478A-A5DD-66CD9D570731}" destId="{9C1832EB-3B87-4868-B54F-58FDB5693E9C}" srcOrd="2" destOrd="0" presId="urn:microsoft.com/office/officeart/2018/2/layout/IconVerticalSolidList"/>
    <dgm:cxn modelId="{7EC4B3EB-7704-49FD-A505-2DE53EED2BE1}" type="presParOf" srcId="{ABEE1733-FF5A-478A-A5DD-66CD9D570731}" destId="{436158A5-5F42-46F5-A563-195A55DF9604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C5CF9EB-B3A0-4D69-981E-0691449E5D75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34CF0214-DAA9-4CBB-9703-DF7A897CCB64}">
      <dgm:prSet custT="1"/>
      <dgm:spPr/>
      <dgm:t>
        <a:bodyPr/>
        <a:lstStyle/>
        <a:p>
          <a:r>
            <a:rPr lang="en-US" sz="1600" b="1" dirty="0">
              <a:solidFill>
                <a:srgbClr val="00B0F0"/>
              </a:solidFill>
            </a:rPr>
            <a:t>Customer Segmentation: </a:t>
          </a:r>
          <a:r>
            <a:rPr lang="en-US" sz="1600" dirty="0"/>
            <a:t>Classifying customers into different groups for targeted marketing</a:t>
          </a:r>
        </a:p>
      </dgm:t>
    </dgm:pt>
    <dgm:pt modelId="{0C89D199-A815-479D-82E8-FC90F119F531}" type="parTrans" cxnId="{87215F7E-1F77-4935-8681-316E0BCFB597}">
      <dgm:prSet/>
      <dgm:spPr/>
      <dgm:t>
        <a:bodyPr/>
        <a:lstStyle/>
        <a:p>
          <a:endParaRPr lang="en-US"/>
        </a:p>
      </dgm:t>
    </dgm:pt>
    <dgm:pt modelId="{07FEFEAC-8C0A-4E6C-BD52-7DDBC89E996E}" type="sibTrans" cxnId="{87215F7E-1F77-4935-8681-316E0BCFB597}">
      <dgm:prSet/>
      <dgm:spPr/>
      <dgm:t>
        <a:bodyPr/>
        <a:lstStyle/>
        <a:p>
          <a:endParaRPr lang="en-US"/>
        </a:p>
      </dgm:t>
    </dgm:pt>
    <dgm:pt modelId="{1FB6DB5E-E1B0-4F81-B90A-E0227D6C57A7}">
      <dgm:prSet custT="1"/>
      <dgm:spPr/>
      <dgm:t>
        <a:bodyPr/>
        <a:lstStyle/>
        <a:p>
          <a:r>
            <a:rPr lang="en-US" sz="1600" b="1" dirty="0">
              <a:solidFill>
                <a:srgbClr val="00B0F0"/>
              </a:solidFill>
            </a:rPr>
            <a:t>Credit Scoring</a:t>
          </a:r>
          <a:r>
            <a:rPr lang="en-US" sz="1400" dirty="0"/>
            <a:t>: </a:t>
          </a:r>
          <a:r>
            <a:rPr lang="en-US" sz="1800" dirty="0"/>
            <a:t>Assessing the creditworthiness of a borrower</a:t>
          </a:r>
        </a:p>
      </dgm:t>
    </dgm:pt>
    <dgm:pt modelId="{650DC829-1D2A-48EA-97BF-A85E5E9F8784}" type="parTrans" cxnId="{D50EE362-A22E-48D1-9C95-19460CD26405}">
      <dgm:prSet/>
      <dgm:spPr/>
      <dgm:t>
        <a:bodyPr/>
        <a:lstStyle/>
        <a:p>
          <a:endParaRPr lang="en-US"/>
        </a:p>
      </dgm:t>
    </dgm:pt>
    <dgm:pt modelId="{F33A5F97-82AB-4DDF-BBAF-B3C8024CD280}" type="sibTrans" cxnId="{D50EE362-A22E-48D1-9C95-19460CD26405}">
      <dgm:prSet/>
      <dgm:spPr/>
      <dgm:t>
        <a:bodyPr/>
        <a:lstStyle/>
        <a:p>
          <a:endParaRPr lang="en-US"/>
        </a:p>
      </dgm:t>
    </dgm:pt>
    <dgm:pt modelId="{A1FD466E-C2BD-4A0C-BC2B-85EA92970952}">
      <dgm:prSet custT="1"/>
      <dgm:spPr/>
      <dgm:t>
        <a:bodyPr/>
        <a:lstStyle/>
        <a:p>
          <a:r>
            <a:rPr lang="en-US" sz="2000" b="1" dirty="0">
              <a:solidFill>
                <a:srgbClr val="00B0F0"/>
              </a:solidFill>
            </a:rPr>
            <a:t>Churn Prediction: </a:t>
          </a:r>
          <a:r>
            <a:rPr lang="en-US" sz="1800" dirty="0"/>
            <a:t>Identifying customers likely to leave a service</a:t>
          </a:r>
        </a:p>
      </dgm:t>
    </dgm:pt>
    <dgm:pt modelId="{C35696F5-5E2A-4B39-974B-27863D9D6B3B}" type="parTrans" cxnId="{CD9596D3-4433-4F31-8CDA-401577D0B1F4}">
      <dgm:prSet/>
      <dgm:spPr/>
      <dgm:t>
        <a:bodyPr/>
        <a:lstStyle/>
        <a:p>
          <a:endParaRPr lang="en-US"/>
        </a:p>
      </dgm:t>
    </dgm:pt>
    <dgm:pt modelId="{ECFAB885-873F-4385-93A3-E21B0C429FD9}" type="sibTrans" cxnId="{CD9596D3-4433-4F31-8CDA-401577D0B1F4}">
      <dgm:prSet/>
      <dgm:spPr/>
      <dgm:t>
        <a:bodyPr/>
        <a:lstStyle/>
        <a:p>
          <a:endParaRPr lang="en-US"/>
        </a:p>
      </dgm:t>
    </dgm:pt>
    <dgm:pt modelId="{17C3A6FA-A3DA-4044-ABA1-F8F357C42E85}">
      <dgm:prSet custT="1"/>
      <dgm:spPr/>
      <dgm:t>
        <a:bodyPr/>
        <a:lstStyle/>
        <a:p>
          <a:r>
            <a:rPr lang="en-US" sz="2800" b="1" dirty="0">
              <a:solidFill>
                <a:srgbClr val="00B0F0"/>
              </a:solidFill>
            </a:rPr>
            <a:t>Fraud Detection: </a:t>
          </a:r>
          <a:r>
            <a:rPr lang="en-US" sz="1800" dirty="0"/>
            <a:t>Detecting potentially fraudulent transactions by classifying transaction patterns</a:t>
          </a:r>
        </a:p>
      </dgm:t>
    </dgm:pt>
    <dgm:pt modelId="{5EA05FFB-D038-4507-89F6-8836DB4FD4AC}" type="parTrans" cxnId="{365E1D10-764D-4F1E-B6E8-8ED61F1718D1}">
      <dgm:prSet/>
      <dgm:spPr/>
      <dgm:t>
        <a:bodyPr/>
        <a:lstStyle/>
        <a:p>
          <a:endParaRPr lang="en-US"/>
        </a:p>
      </dgm:t>
    </dgm:pt>
    <dgm:pt modelId="{A9135FD2-8521-44BC-A2D7-492DADB88899}" type="sibTrans" cxnId="{365E1D10-764D-4F1E-B6E8-8ED61F1718D1}">
      <dgm:prSet/>
      <dgm:spPr/>
      <dgm:t>
        <a:bodyPr/>
        <a:lstStyle/>
        <a:p>
          <a:endParaRPr lang="en-US"/>
        </a:p>
      </dgm:t>
    </dgm:pt>
    <dgm:pt modelId="{613CFE3C-AA92-4B69-AC7F-23E65753B03F}" type="pres">
      <dgm:prSet presAssocID="{AC5CF9EB-B3A0-4D69-981E-0691449E5D75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0D656CC-B434-452E-B76A-F8C627C8FDD8}" type="pres">
      <dgm:prSet presAssocID="{34CF0214-DAA9-4CBB-9703-DF7A897CCB64}" presName="compNode" presStyleCnt="0"/>
      <dgm:spPr/>
    </dgm:pt>
    <dgm:pt modelId="{07318430-C3B5-42C8-AA76-65A7AFFE91C5}" type="pres">
      <dgm:prSet presAssocID="{34CF0214-DAA9-4CBB-9703-DF7A897CCB64}" presName="iconRect" presStyleLbl="node1" presStyleIdx="0" presStyleCnt="4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descr="Target Audience"/>
        </a:ext>
      </dgm:extLst>
    </dgm:pt>
    <dgm:pt modelId="{C5DBD3F7-E55E-4D9B-B8F0-459F05F53261}" type="pres">
      <dgm:prSet presAssocID="{34CF0214-DAA9-4CBB-9703-DF7A897CCB64}" presName="spaceRect" presStyleCnt="0"/>
      <dgm:spPr/>
    </dgm:pt>
    <dgm:pt modelId="{1A6EAC3B-93A3-40B2-B31A-A956A7B5CD2D}" type="pres">
      <dgm:prSet presAssocID="{34CF0214-DAA9-4CBB-9703-DF7A897CCB64}" presName="textRect" presStyleLbl="revTx" presStyleIdx="0" presStyleCnt="4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  <dgm:pt modelId="{A54E589B-ADEE-4811-B085-2BBE3B4EB500}" type="pres">
      <dgm:prSet presAssocID="{07FEFEAC-8C0A-4E6C-BD52-7DDBC89E996E}" presName="sibTrans" presStyleCnt="0"/>
      <dgm:spPr/>
    </dgm:pt>
    <dgm:pt modelId="{BD8B0635-0231-45B2-92B6-24856B5EF571}" type="pres">
      <dgm:prSet presAssocID="{1FB6DB5E-E1B0-4F81-B90A-E0227D6C57A7}" presName="compNode" presStyleCnt="0"/>
      <dgm:spPr/>
    </dgm:pt>
    <dgm:pt modelId="{FFFCFDDA-26D9-4838-B94A-89569EFE2A9C}" type="pres">
      <dgm:prSet presAssocID="{1FB6DB5E-E1B0-4F81-B90A-E0227D6C57A7}" presName="iconRect" presStyleLbl="node1" presStyleIdx="1" presStyleCnt="4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descr="Credit card"/>
        </a:ext>
      </dgm:extLst>
    </dgm:pt>
    <dgm:pt modelId="{F196A876-12B2-4C7B-84D4-234A15666C00}" type="pres">
      <dgm:prSet presAssocID="{1FB6DB5E-E1B0-4F81-B90A-E0227D6C57A7}" presName="spaceRect" presStyleCnt="0"/>
      <dgm:spPr/>
    </dgm:pt>
    <dgm:pt modelId="{8F3CB6D9-DE28-48AC-A339-A600DD6266FB}" type="pres">
      <dgm:prSet presAssocID="{1FB6DB5E-E1B0-4F81-B90A-E0227D6C57A7}" presName="textRect" presStyleLbl="revTx" presStyleIdx="1" presStyleCnt="4" custScaleX="125629" custScaleY="117608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  <dgm:pt modelId="{5DD1B6F6-143C-45EB-AB61-66AFCFA2ABE2}" type="pres">
      <dgm:prSet presAssocID="{F33A5F97-82AB-4DDF-BBAF-B3C8024CD280}" presName="sibTrans" presStyleCnt="0"/>
      <dgm:spPr/>
    </dgm:pt>
    <dgm:pt modelId="{FAA6DCBC-ED56-45AB-8D69-67C758DDF975}" type="pres">
      <dgm:prSet presAssocID="{A1FD466E-C2BD-4A0C-BC2B-85EA92970952}" presName="compNode" presStyleCnt="0"/>
      <dgm:spPr/>
    </dgm:pt>
    <dgm:pt modelId="{C3A34310-F7D7-4830-B900-A33CD8CECB96}" type="pres">
      <dgm:prSet presAssocID="{A1FD466E-C2BD-4A0C-BC2B-85EA92970952}" presName="iconRect" presStyleLbl="node1" presStyleIdx="2" presStyleCnt="4"/>
      <dgm:spPr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descr="User"/>
        </a:ext>
      </dgm:extLst>
    </dgm:pt>
    <dgm:pt modelId="{E8476574-E646-4B8E-BDA9-EAEF3DEBC852}" type="pres">
      <dgm:prSet presAssocID="{A1FD466E-C2BD-4A0C-BC2B-85EA92970952}" presName="spaceRect" presStyleCnt="0"/>
      <dgm:spPr/>
    </dgm:pt>
    <dgm:pt modelId="{5B54C10D-CE3C-43BA-BEDC-82E9A1C27F81}" type="pres">
      <dgm:prSet presAssocID="{A1FD466E-C2BD-4A0C-BC2B-85EA92970952}" presName="textRect" presStyleLbl="revTx" presStyleIdx="2" presStyleCnt="4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  <dgm:pt modelId="{59448274-41C7-429A-B361-8208BF6D5637}" type="pres">
      <dgm:prSet presAssocID="{ECFAB885-873F-4385-93A3-E21B0C429FD9}" presName="sibTrans" presStyleCnt="0"/>
      <dgm:spPr/>
    </dgm:pt>
    <dgm:pt modelId="{164C0C9F-6A25-4E72-B333-D995B18D4545}" type="pres">
      <dgm:prSet presAssocID="{17C3A6FA-A3DA-4044-ABA1-F8F357C42E85}" presName="compNode" presStyleCnt="0"/>
      <dgm:spPr/>
    </dgm:pt>
    <dgm:pt modelId="{0E5FEB5B-EFD4-459E-A3BD-9769580CBB85}" type="pres">
      <dgm:prSet presAssocID="{17C3A6FA-A3DA-4044-ABA1-F8F357C42E85}" presName="iconRect" presStyleLbl="node1" presStyleIdx="3" presStyleCnt="4" custLinFactNeighborX="-2005" custLinFactNeighborY="-10024"/>
      <dgm:spPr>
        <a:blipFill>
          <a:blip xmlns:r="http://schemas.openxmlformats.org/officeDocument/2006/relationships"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descr="Magnifying glass"/>
        </a:ext>
      </dgm:extLst>
    </dgm:pt>
    <dgm:pt modelId="{7F5BF15C-8FF7-4A1C-B6F4-031578AEF704}" type="pres">
      <dgm:prSet presAssocID="{17C3A6FA-A3DA-4044-ABA1-F8F357C42E85}" presName="spaceRect" presStyleCnt="0"/>
      <dgm:spPr/>
    </dgm:pt>
    <dgm:pt modelId="{642119E4-9663-4C6B-A11D-CA549F7AC14E}" type="pres">
      <dgm:prSet presAssocID="{17C3A6FA-A3DA-4044-ABA1-F8F357C42E85}" presName="textRect" presStyleLbl="revTx" presStyleIdx="3" presStyleCnt="4" custScaleX="224464" custLinFactNeighborX="-9924" custLinFactNeighborY="-37379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A57666C-E85E-4C28-A6E2-83CE89ED2C28}" type="presOf" srcId="{AC5CF9EB-B3A0-4D69-981E-0691449E5D75}" destId="{613CFE3C-AA92-4B69-AC7F-23E65753B03F}" srcOrd="0" destOrd="0" presId="urn:microsoft.com/office/officeart/2018/2/layout/IconLabelList"/>
    <dgm:cxn modelId="{95010A88-CC79-4374-8F4A-0B4F94FBD927}" type="presOf" srcId="{34CF0214-DAA9-4CBB-9703-DF7A897CCB64}" destId="{1A6EAC3B-93A3-40B2-B31A-A956A7B5CD2D}" srcOrd="0" destOrd="0" presId="urn:microsoft.com/office/officeart/2018/2/layout/IconLabelList"/>
    <dgm:cxn modelId="{D0C51496-3BC3-4F82-97D9-AACA0AA74022}" type="presOf" srcId="{17C3A6FA-A3DA-4044-ABA1-F8F357C42E85}" destId="{642119E4-9663-4C6B-A11D-CA549F7AC14E}" srcOrd="0" destOrd="0" presId="urn:microsoft.com/office/officeart/2018/2/layout/IconLabelList"/>
    <dgm:cxn modelId="{D50EE362-A22E-48D1-9C95-19460CD26405}" srcId="{AC5CF9EB-B3A0-4D69-981E-0691449E5D75}" destId="{1FB6DB5E-E1B0-4F81-B90A-E0227D6C57A7}" srcOrd="1" destOrd="0" parTransId="{650DC829-1D2A-48EA-97BF-A85E5E9F8784}" sibTransId="{F33A5F97-82AB-4DDF-BBAF-B3C8024CD280}"/>
    <dgm:cxn modelId="{87215F7E-1F77-4935-8681-316E0BCFB597}" srcId="{AC5CF9EB-B3A0-4D69-981E-0691449E5D75}" destId="{34CF0214-DAA9-4CBB-9703-DF7A897CCB64}" srcOrd="0" destOrd="0" parTransId="{0C89D199-A815-479D-82E8-FC90F119F531}" sibTransId="{07FEFEAC-8C0A-4E6C-BD52-7DDBC89E996E}"/>
    <dgm:cxn modelId="{CD9596D3-4433-4F31-8CDA-401577D0B1F4}" srcId="{AC5CF9EB-B3A0-4D69-981E-0691449E5D75}" destId="{A1FD466E-C2BD-4A0C-BC2B-85EA92970952}" srcOrd="2" destOrd="0" parTransId="{C35696F5-5E2A-4B39-974B-27863D9D6B3B}" sibTransId="{ECFAB885-873F-4385-93A3-E21B0C429FD9}"/>
    <dgm:cxn modelId="{365E1D10-764D-4F1E-B6E8-8ED61F1718D1}" srcId="{AC5CF9EB-B3A0-4D69-981E-0691449E5D75}" destId="{17C3A6FA-A3DA-4044-ABA1-F8F357C42E85}" srcOrd="3" destOrd="0" parTransId="{5EA05FFB-D038-4507-89F6-8836DB4FD4AC}" sibTransId="{A9135FD2-8521-44BC-A2D7-492DADB88899}"/>
    <dgm:cxn modelId="{C7D5FB72-B804-4E5B-A794-A7967B2B4C5E}" type="presOf" srcId="{A1FD466E-C2BD-4A0C-BC2B-85EA92970952}" destId="{5B54C10D-CE3C-43BA-BEDC-82E9A1C27F81}" srcOrd="0" destOrd="0" presId="urn:microsoft.com/office/officeart/2018/2/layout/IconLabelList"/>
    <dgm:cxn modelId="{131CAD25-18DE-46A3-AC28-0F533A9A64C2}" type="presOf" srcId="{1FB6DB5E-E1B0-4F81-B90A-E0227D6C57A7}" destId="{8F3CB6D9-DE28-48AC-A339-A600DD6266FB}" srcOrd="0" destOrd="0" presId="urn:microsoft.com/office/officeart/2018/2/layout/IconLabelList"/>
    <dgm:cxn modelId="{610D5155-1016-43B6-835A-3D3FB67D8D55}" type="presParOf" srcId="{613CFE3C-AA92-4B69-AC7F-23E65753B03F}" destId="{10D656CC-B434-452E-B76A-F8C627C8FDD8}" srcOrd="0" destOrd="0" presId="urn:microsoft.com/office/officeart/2018/2/layout/IconLabelList"/>
    <dgm:cxn modelId="{7FADC3D0-C8B8-4DB8-AC66-D591CC9C6320}" type="presParOf" srcId="{10D656CC-B434-452E-B76A-F8C627C8FDD8}" destId="{07318430-C3B5-42C8-AA76-65A7AFFE91C5}" srcOrd="0" destOrd="0" presId="urn:microsoft.com/office/officeart/2018/2/layout/IconLabelList"/>
    <dgm:cxn modelId="{7D0F6A26-E009-48BB-B07E-8AB58F2A90E2}" type="presParOf" srcId="{10D656CC-B434-452E-B76A-F8C627C8FDD8}" destId="{C5DBD3F7-E55E-4D9B-B8F0-459F05F53261}" srcOrd="1" destOrd="0" presId="urn:microsoft.com/office/officeart/2018/2/layout/IconLabelList"/>
    <dgm:cxn modelId="{EF863300-BC6B-46CC-A0EA-0CC149C1C5C1}" type="presParOf" srcId="{10D656CC-B434-452E-B76A-F8C627C8FDD8}" destId="{1A6EAC3B-93A3-40B2-B31A-A956A7B5CD2D}" srcOrd="2" destOrd="0" presId="urn:microsoft.com/office/officeart/2018/2/layout/IconLabelList"/>
    <dgm:cxn modelId="{1FDB7C87-5AD3-4FF5-B979-71D43C634D04}" type="presParOf" srcId="{613CFE3C-AA92-4B69-AC7F-23E65753B03F}" destId="{A54E589B-ADEE-4811-B085-2BBE3B4EB500}" srcOrd="1" destOrd="0" presId="urn:microsoft.com/office/officeart/2018/2/layout/IconLabelList"/>
    <dgm:cxn modelId="{319226D0-DBC8-48F1-A984-CBBD8C48F9A3}" type="presParOf" srcId="{613CFE3C-AA92-4B69-AC7F-23E65753B03F}" destId="{BD8B0635-0231-45B2-92B6-24856B5EF571}" srcOrd="2" destOrd="0" presId="urn:microsoft.com/office/officeart/2018/2/layout/IconLabelList"/>
    <dgm:cxn modelId="{B7A7670D-6316-4B87-A35C-276433878AF5}" type="presParOf" srcId="{BD8B0635-0231-45B2-92B6-24856B5EF571}" destId="{FFFCFDDA-26D9-4838-B94A-89569EFE2A9C}" srcOrd="0" destOrd="0" presId="urn:microsoft.com/office/officeart/2018/2/layout/IconLabelList"/>
    <dgm:cxn modelId="{D95A267E-FDB3-43B9-A126-7D4608E9BF5B}" type="presParOf" srcId="{BD8B0635-0231-45B2-92B6-24856B5EF571}" destId="{F196A876-12B2-4C7B-84D4-234A15666C00}" srcOrd="1" destOrd="0" presId="urn:microsoft.com/office/officeart/2018/2/layout/IconLabelList"/>
    <dgm:cxn modelId="{05035933-80F7-4BA9-9CAA-EF9D54FAB28C}" type="presParOf" srcId="{BD8B0635-0231-45B2-92B6-24856B5EF571}" destId="{8F3CB6D9-DE28-48AC-A339-A600DD6266FB}" srcOrd="2" destOrd="0" presId="urn:microsoft.com/office/officeart/2018/2/layout/IconLabelList"/>
    <dgm:cxn modelId="{241E0C3B-96EF-4750-BC09-C855B1523392}" type="presParOf" srcId="{613CFE3C-AA92-4B69-AC7F-23E65753B03F}" destId="{5DD1B6F6-143C-45EB-AB61-66AFCFA2ABE2}" srcOrd="3" destOrd="0" presId="urn:microsoft.com/office/officeart/2018/2/layout/IconLabelList"/>
    <dgm:cxn modelId="{51619A85-3605-470D-8D3F-FB93BF979921}" type="presParOf" srcId="{613CFE3C-AA92-4B69-AC7F-23E65753B03F}" destId="{FAA6DCBC-ED56-45AB-8D69-67C758DDF975}" srcOrd="4" destOrd="0" presId="urn:microsoft.com/office/officeart/2018/2/layout/IconLabelList"/>
    <dgm:cxn modelId="{5DF110D0-CED2-4903-9684-37CB3E104400}" type="presParOf" srcId="{FAA6DCBC-ED56-45AB-8D69-67C758DDF975}" destId="{C3A34310-F7D7-4830-B900-A33CD8CECB96}" srcOrd="0" destOrd="0" presId="urn:microsoft.com/office/officeart/2018/2/layout/IconLabelList"/>
    <dgm:cxn modelId="{2FB0DE0D-D1B7-4872-A88F-C21B7BEF595F}" type="presParOf" srcId="{FAA6DCBC-ED56-45AB-8D69-67C758DDF975}" destId="{E8476574-E646-4B8E-BDA9-EAEF3DEBC852}" srcOrd="1" destOrd="0" presId="urn:microsoft.com/office/officeart/2018/2/layout/IconLabelList"/>
    <dgm:cxn modelId="{D25D1E30-37D2-4DE2-9EE9-F9A4C65BD1E0}" type="presParOf" srcId="{FAA6DCBC-ED56-45AB-8D69-67C758DDF975}" destId="{5B54C10D-CE3C-43BA-BEDC-82E9A1C27F81}" srcOrd="2" destOrd="0" presId="urn:microsoft.com/office/officeart/2018/2/layout/IconLabelList"/>
    <dgm:cxn modelId="{DF934369-376C-455F-81C2-D6CAD1BA18FE}" type="presParOf" srcId="{613CFE3C-AA92-4B69-AC7F-23E65753B03F}" destId="{59448274-41C7-429A-B361-8208BF6D5637}" srcOrd="5" destOrd="0" presId="urn:microsoft.com/office/officeart/2018/2/layout/IconLabelList"/>
    <dgm:cxn modelId="{B3922F6E-5531-49E0-854A-EA3730CB562A}" type="presParOf" srcId="{613CFE3C-AA92-4B69-AC7F-23E65753B03F}" destId="{164C0C9F-6A25-4E72-B333-D995B18D4545}" srcOrd="6" destOrd="0" presId="urn:microsoft.com/office/officeart/2018/2/layout/IconLabelList"/>
    <dgm:cxn modelId="{41325313-3F82-4DE8-80A1-87017E5CF8C5}" type="presParOf" srcId="{164C0C9F-6A25-4E72-B333-D995B18D4545}" destId="{0E5FEB5B-EFD4-459E-A3BD-9769580CBB85}" srcOrd="0" destOrd="0" presId="urn:microsoft.com/office/officeart/2018/2/layout/IconLabelList"/>
    <dgm:cxn modelId="{860263FE-6AD9-46B2-BF64-FA28482FF63A}" type="presParOf" srcId="{164C0C9F-6A25-4E72-B333-D995B18D4545}" destId="{7F5BF15C-8FF7-4A1C-B6F4-031578AEF704}" srcOrd="1" destOrd="0" presId="urn:microsoft.com/office/officeart/2018/2/layout/IconLabelList"/>
    <dgm:cxn modelId="{AA62F67F-975E-4709-B1AE-9A4A6A4760EC}" type="presParOf" srcId="{164C0C9F-6A25-4E72-B333-D995B18D4545}" destId="{642119E4-9663-4C6B-A11D-CA549F7AC14E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442134A-C0D1-42BC-A20B-ADFDC6B42F1A}" type="doc">
      <dgm:prSet loTypeId="urn:microsoft.com/office/officeart/2018/5/layout/IconLeaf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E08B596E-5FEC-4BD6-8648-E7EA08F509BC}">
      <dgm:prSet custT="1"/>
      <dgm:spPr/>
      <dgm:t>
        <a:bodyPr/>
        <a:lstStyle/>
        <a:p>
          <a:pPr>
            <a:defRPr cap="all"/>
          </a:pPr>
          <a:r>
            <a:rPr lang="en-US" sz="2400" b="1" dirty="0">
              <a:solidFill>
                <a:srgbClr val="00B0F0"/>
              </a:solidFill>
            </a:rPr>
            <a:t>Risk Assessment: </a:t>
          </a:r>
          <a:r>
            <a:rPr lang="en-US" sz="2400" dirty="0"/>
            <a:t>Evaluate the risk of potential business decisions</a:t>
          </a:r>
        </a:p>
      </dgm:t>
    </dgm:pt>
    <dgm:pt modelId="{F958A70E-AE1B-4C17-89FD-5E0B4AB6050D}" type="parTrans" cxnId="{E34AD69A-5D54-4DEF-B5D9-4D2A5B849D7E}">
      <dgm:prSet/>
      <dgm:spPr/>
      <dgm:t>
        <a:bodyPr/>
        <a:lstStyle/>
        <a:p>
          <a:endParaRPr lang="en-US"/>
        </a:p>
      </dgm:t>
    </dgm:pt>
    <dgm:pt modelId="{8318D547-DF34-4A2E-986B-01CCE8ADF23A}" type="sibTrans" cxnId="{E34AD69A-5D54-4DEF-B5D9-4D2A5B849D7E}">
      <dgm:prSet/>
      <dgm:spPr/>
      <dgm:t>
        <a:bodyPr/>
        <a:lstStyle/>
        <a:p>
          <a:endParaRPr lang="en-US"/>
        </a:p>
      </dgm:t>
    </dgm:pt>
    <dgm:pt modelId="{AAD8FC3F-21A1-41C8-8660-15660E5224F3}">
      <dgm:prSet/>
      <dgm:spPr/>
      <dgm:t>
        <a:bodyPr/>
        <a:lstStyle/>
        <a:p>
          <a:pPr>
            <a:defRPr cap="all"/>
          </a:pPr>
          <a:r>
            <a:rPr lang="en-US" b="1" cap="all" dirty="0">
              <a:solidFill>
                <a:srgbClr val="00B0F0"/>
              </a:solidFill>
            </a:rPr>
            <a:t>Sales Forecasting: </a:t>
          </a:r>
          <a:r>
            <a:rPr lang="en-US" dirty="0"/>
            <a:t>Predict future sales based on historical data</a:t>
          </a:r>
        </a:p>
      </dgm:t>
    </dgm:pt>
    <dgm:pt modelId="{480EFFAA-B9A2-4B6A-907B-CCE691007871}" type="parTrans" cxnId="{523132F4-9960-4AA7-94D9-13B7FDDB8E39}">
      <dgm:prSet/>
      <dgm:spPr/>
      <dgm:t>
        <a:bodyPr/>
        <a:lstStyle/>
        <a:p>
          <a:endParaRPr lang="en-US"/>
        </a:p>
      </dgm:t>
    </dgm:pt>
    <dgm:pt modelId="{09A8196F-ABF2-4DDD-B2CA-652B3707671E}" type="sibTrans" cxnId="{523132F4-9960-4AA7-94D9-13B7FDDB8E39}">
      <dgm:prSet/>
      <dgm:spPr/>
      <dgm:t>
        <a:bodyPr/>
        <a:lstStyle/>
        <a:p>
          <a:endParaRPr lang="en-US"/>
        </a:p>
      </dgm:t>
    </dgm:pt>
    <dgm:pt modelId="{FCD595DC-81D4-4882-9971-59227E9C8EF4}" type="pres">
      <dgm:prSet presAssocID="{6442134A-C0D1-42BC-A20B-ADFDC6B42F1A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1ED41A3-AD38-4987-92ED-09B5B5258A64}" type="pres">
      <dgm:prSet presAssocID="{E08B596E-5FEC-4BD6-8648-E7EA08F509BC}" presName="compNode" presStyleCnt="0"/>
      <dgm:spPr/>
    </dgm:pt>
    <dgm:pt modelId="{0CB44E92-D86D-4153-A6AC-3C399E597049}" type="pres">
      <dgm:prSet presAssocID="{E08B596E-5FEC-4BD6-8648-E7EA08F509BC}" presName="iconBgRect" presStyleLbl="bgShp" presStyleIdx="0" presStyleCnt="2" custScaleX="120610" custScaleY="120610" custLinFactNeighborX="3306" custLinFactNeighborY="-3096"/>
      <dgm:spPr>
        <a:prstGeom prst="round2DiagRect">
          <a:avLst>
            <a:gd name="adj1" fmla="val 29727"/>
            <a:gd name="adj2" fmla="val 0"/>
          </a:avLst>
        </a:prstGeom>
      </dgm:spPr>
    </dgm:pt>
    <dgm:pt modelId="{62A0CBB0-EA71-46A4-8D0A-798F817736E8}" type="pres">
      <dgm:prSet presAssocID="{E08B596E-5FEC-4BD6-8648-E7EA08F509BC}" presName="iconRect" presStyleLbl="node1" presStyleIdx="0" presStyleCnt="2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en-US"/>
        </a:p>
      </dgm:t>
      <dgm:extLst/>
    </dgm:pt>
    <dgm:pt modelId="{F0949C62-B3EF-4F1F-BFFD-4344F5723D16}" type="pres">
      <dgm:prSet presAssocID="{E08B596E-5FEC-4BD6-8648-E7EA08F509BC}" presName="spaceRect" presStyleCnt="0"/>
      <dgm:spPr/>
    </dgm:pt>
    <dgm:pt modelId="{161680E7-0DAD-4A26-A8A6-8A74D09E0CB8}" type="pres">
      <dgm:prSet presAssocID="{E08B596E-5FEC-4BD6-8648-E7EA08F509BC}" presName="textRect" presStyleLbl="revTx" presStyleIdx="0" presStyleCnt="2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  <dgm:pt modelId="{0AF72F3C-AD78-4D73-BAAC-C515575A8A37}" type="pres">
      <dgm:prSet presAssocID="{8318D547-DF34-4A2E-986B-01CCE8ADF23A}" presName="sibTrans" presStyleCnt="0"/>
      <dgm:spPr/>
    </dgm:pt>
    <dgm:pt modelId="{28491C3B-3B33-41DC-B51A-DE6515519648}" type="pres">
      <dgm:prSet presAssocID="{AAD8FC3F-21A1-41C8-8660-15660E5224F3}" presName="compNode" presStyleCnt="0"/>
      <dgm:spPr/>
    </dgm:pt>
    <dgm:pt modelId="{54C4BC21-84F5-4D2C-AAB6-6488380A91C2}" type="pres">
      <dgm:prSet presAssocID="{AAD8FC3F-21A1-41C8-8660-15660E5224F3}" presName="iconBgRect" presStyleLbl="bgShp" presStyleIdx="1" presStyleCnt="2" custScaleX="129662" custScaleY="129662"/>
      <dgm:spPr>
        <a:prstGeom prst="round2DiagRect">
          <a:avLst>
            <a:gd name="adj1" fmla="val 29727"/>
            <a:gd name="adj2" fmla="val 0"/>
          </a:avLst>
        </a:prstGeom>
      </dgm:spPr>
    </dgm:pt>
    <dgm:pt modelId="{BA484D84-2CC3-492A-B99C-3CE0F1DDED23}" type="pres">
      <dgm:prSet presAssocID="{AAD8FC3F-21A1-41C8-8660-15660E5224F3}" presName="iconRect" presStyleLbl="node1" presStyleIdx="1" presStyleCnt="2"/>
      <dgm:spPr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descr="Statistics"/>
        </a:ext>
      </dgm:extLst>
    </dgm:pt>
    <dgm:pt modelId="{EBDEFC73-CAA8-4828-AF7B-A70E6AD538A7}" type="pres">
      <dgm:prSet presAssocID="{AAD8FC3F-21A1-41C8-8660-15660E5224F3}" presName="spaceRect" presStyleCnt="0"/>
      <dgm:spPr/>
    </dgm:pt>
    <dgm:pt modelId="{136AA636-E9DC-48B9-846A-DD746AEAD8BC}" type="pres">
      <dgm:prSet presAssocID="{AAD8FC3F-21A1-41C8-8660-15660E5224F3}" presName="textRect" presStyleLbl="revTx" presStyleIdx="1" presStyleCnt="2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4CAF3C6-F3E6-46CE-AF45-4097EAABAFC0}" type="presOf" srcId="{6442134A-C0D1-42BC-A20B-ADFDC6B42F1A}" destId="{FCD595DC-81D4-4882-9971-59227E9C8EF4}" srcOrd="0" destOrd="0" presId="urn:microsoft.com/office/officeart/2018/5/layout/IconLeafLabelList"/>
    <dgm:cxn modelId="{6B7B3D5D-9E2A-4282-B829-2BED0A152A9B}" type="presOf" srcId="{E08B596E-5FEC-4BD6-8648-E7EA08F509BC}" destId="{161680E7-0DAD-4A26-A8A6-8A74D09E0CB8}" srcOrd="0" destOrd="0" presId="urn:microsoft.com/office/officeart/2018/5/layout/IconLeafLabelList"/>
    <dgm:cxn modelId="{523132F4-9960-4AA7-94D9-13B7FDDB8E39}" srcId="{6442134A-C0D1-42BC-A20B-ADFDC6B42F1A}" destId="{AAD8FC3F-21A1-41C8-8660-15660E5224F3}" srcOrd="1" destOrd="0" parTransId="{480EFFAA-B9A2-4B6A-907B-CCE691007871}" sibTransId="{09A8196F-ABF2-4DDD-B2CA-652B3707671E}"/>
    <dgm:cxn modelId="{11222883-15BC-4C08-85DF-7A1DD96041EC}" type="presOf" srcId="{AAD8FC3F-21A1-41C8-8660-15660E5224F3}" destId="{136AA636-E9DC-48B9-846A-DD746AEAD8BC}" srcOrd="0" destOrd="0" presId="urn:microsoft.com/office/officeart/2018/5/layout/IconLeafLabelList"/>
    <dgm:cxn modelId="{E34AD69A-5D54-4DEF-B5D9-4D2A5B849D7E}" srcId="{6442134A-C0D1-42BC-A20B-ADFDC6B42F1A}" destId="{E08B596E-5FEC-4BD6-8648-E7EA08F509BC}" srcOrd="0" destOrd="0" parTransId="{F958A70E-AE1B-4C17-89FD-5E0B4AB6050D}" sibTransId="{8318D547-DF34-4A2E-986B-01CCE8ADF23A}"/>
    <dgm:cxn modelId="{B0321CD3-49D7-41E2-BDC0-3238C148135E}" type="presParOf" srcId="{FCD595DC-81D4-4882-9971-59227E9C8EF4}" destId="{41ED41A3-AD38-4987-92ED-09B5B5258A64}" srcOrd="0" destOrd="0" presId="urn:microsoft.com/office/officeart/2018/5/layout/IconLeafLabelList"/>
    <dgm:cxn modelId="{09C2595C-4ECE-4D84-9F8E-8EF7B3041D23}" type="presParOf" srcId="{41ED41A3-AD38-4987-92ED-09B5B5258A64}" destId="{0CB44E92-D86D-4153-A6AC-3C399E597049}" srcOrd="0" destOrd="0" presId="urn:microsoft.com/office/officeart/2018/5/layout/IconLeafLabelList"/>
    <dgm:cxn modelId="{E0149761-4571-43A9-89E6-1A033DB51531}" type="presParOf" srcId="{41ED41A3-AD38-4987-92ED-09B5B5258A64}" destId="{62A0CBB0-EA71-46A4-8D0A-798F817736E8}" srcOrd="1" destOrd="0" presId="urn:microsoft.com/office/officeart/2018/5/layout/IconLeafLabelList"/>
    <dgm:cxn modelId="{7E44B819-A0C7-47FA-9BEF-F7C3C5273EE6}" type="presParOf" srcId="{41ED41A3-AD38-4987-92ED-09B5B5258A64}" destId="{F0949C62-B3EF-4F1F-BFFD-4344F5723D16}" srcOrd="2" destOrd="0" presId="urn:microsoft.com/office/officeart/2018/5/layout/IconLeafLabelList"/>
    <dgm:cxn modelId="{4C79EB6B-95F0-4818-AB2C-47EF2DA2E537}" type="presParOf" srcId="{41ED41A3-AD38-4987-92ED-09B5B5258A64}" destId="{161680E7-0DAD-4A26-A8A6-8A74D09E0CB8}" srcOrd="3" destOrd="0" presId="urn:microsoft.com/office/officeart/2018/5/layout/IconLeafLabelList"/>
    <dgm:cxn modelId="{382FCCA3-60A9-4202-A0F6-E8979F0178FB}" type="presParOf" srcId="{FCD595DC-81D4-4882-9971-59227E9C8EF4}" destId="{0AF72F3C-AD78-4D73-BAAC-C515575A8A37}" srcOrd="1" destOrd="0" presId="urn:microsoft.com/office/officeart/2018/5/layout/IconLeafLabelList"/>
    <dgm:cxn modelId="{F1955880-5E28-4482-98C8-10F7E9F41DF2}" type="presParOf" srcId="{FCD595DC-81D4-4882-9971-59227E9C8EF4}" destId="{28491C3B-3B33-41DC-B51A-DE6515519648}" srcOrd="2" destOrd="0" presId="urn:microsoft.com/office/officeart/2018/5/layout/IconLeafLabelList"/>
    <dgm:cxn modelId="{545CBA43-6ECB-4C96-9729-6CFA90262A75}" type="presParOf" srcId="{28491C3B-3B33-41DC-B51A-DE6515519648}" destId="{54C4BC21-84F5-4D2C-AAB6-6488380A91C2}" srcOrd="0" destOrd="0" presId="urn:microsoft.com/office/officeart/2018/5/layout/IconLeafLabelList"/>
    <dgm:cxn modelId="{86A6FEE2-8D68-4782-A86C-7710C272EB8F}" type="presParOf" srcId="{28491C3B-3B33-41DC-B51A-DE6515519648}" destId="{BA484D84-2CC3-492A-B99C-3CE0F1DDED23}" srcOrd="1" destOrd="0" presId="urn:microsoft.com/office/officeart/2018/5/layout/IconLeafLabelList"/>
    <dgm:cxn modelId="{F9B4130C-D468-4065-951B-9FC99F439673}" type="presParOf" srcId="{28491C3B-3B33-41DC-B51A-DE6515519648}" destId="{EBDEFC73-CAA8-4828-AF7B-A70E6AD538A7}" srcOrd="2" destOrd="0" presId="urn:microsoft.com/office/officeart/2018/5/layout/IconLeafLabelList"/>
    <dgm:cxn modelId="{CF91DF4B-FB13-490B-9447-18B4596797C1}" type="presParOf" srcId="{28491C3B-3B33-41DC-B51A-DE6515519648}" destId="{136AA636-E9DC-48B9-846A-DD746AEAD8BC}" srcOrd="3" destOrd="0" presId="urn:microsoft.com/office/officeart/2018/5/layout/IconLeaf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5EC78A-BD8B-4AC7-BAA6-3EB717CA5754}">
      <dsp:nvSpPr>
        <dsp:cNvPr id="0" name=""/>
        <dsp:cNvSpPr/>
      </dsp:nvSpPr>
      <dsp:spPr>
        <a:xfrm>
          <a:off x="977812" y="305683"/>
          <a:ext cx="810000" cy="810000"/>
        </a:xfrm>
        <a:prstGeom prst="rect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B68888-28E8-40F7-B1FA-4097868D0765}">
      <dsp:nvSpPr>
        <dsp:cNvPr id="0" name=""/>
        <dsp:cNvSpPr/>
      </dsp:nvSpPr>
      <dsp:spPr>
        <a:xfrm>
          <a:off x="0" y="1856632"/>
          <a:ext cx="1882674" cy="369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>
              <a:solidFill>
                <a:srgbClr val="FF0000"/>
              </a:solidFill>
            </a:rPr>
            <a:t>Definition</a:t>
          </a:r>
          <a:r>
            <a:rPr lang="en-US" sz="2400" kern="1200" dirty="0"/>
            <a:t>: A decision tree is a predictive model used to go from observations about an item to conclusions about the item’s target value</a:t>
          </a:r>
        </a:p>
      </dsp:txBody>
      <dsp:txXfrm>
        <a:off x="0" y="1856632"/>
        <a:ext cx="1882674" cy="3690000"/>
      </dsp:txXfrm>
    </dsp:sp>
    <dsp:sp modelId="{8A9C98DE-6897-46FD-9446-3057C60A3A10}">
      <dsp:nvSpPr>
        <dsp:cNvPr id="0" name=""/>
        <dsp:cNvSpPr/>
      </dsp:nvSpPr>
      <dsp:spPr>
        <a:xfrm>
          <a:off x="4031369" y="305683"/>
          <a:ext cx="810000" cy="810000"/>
        </a:xfrm>
        <a:prstGeom prst="rect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53DD9D-BBC9-4E6D-A69C-2B6C30250603}">
      <dsp:nvSpPr>
        <dsp:cNvPr id="0" name=""/>
        <dsp:cNvSpPr/>
      </dsp:nvSpPr>
      <dsp:spPr>
        <a:xfrm>
          <a:off x="2540995" y="2037959"/>
          <a:ext cx="3594438" cy="369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b="1" kern="1200" dirty="0">
              <a:solidFill>
                <a:srgbClr val="FF0000"/>
              </a:solidFill>
            </a:rPr>
            <a:t>Definition: </a:t>
          </a:r>
          <a:r>
            <a:rPr lang="en-US" sz="3300" kern="1200" dirty="0"/>
            <a:t>A graphical representation of decisions and their possible consequences</a:t>
          </a:r>
        </a:p>
      </dsp:txBody>
      <dsp:txXfrm>
        <a:off x="2540995" y="2037959"/>
        <a:ext cx="3594438" cy="3690000"/>
      </dsp:txXfrm>
    </dsp:sp>
    <dsp:sp modelId="{05F3E7CF-3E33-41F9-AC2A-C2E755D417BC}">
      <dsp:nvSpPr>
        <dsp:cNvPr id="0" name=""/>
        <dsp:cNvSpPr/>
      </dsp:nvSpPr>
      <dsp:spPr>
        <a:xfrm>
          <a:off x="8560105" y="305683"/>
          <a:ext cx="810000" cy="810000"/>
        </a:xfrm>
        <a:prstGeom prst="rect">
          <a:avLst/>
        </a:prstGeom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F73879-F98A-46C0-BF38-1AFF33CA915B}">
      <dsp:nvSpPr>
        <dsp:cNvPr id="0" name=""/>
        <dsp:cNvSpPr/>
      </dsp:nvSpPr>
      <dsp:spPr>
        <a:xfrm>
          <a:off x="6548587" y="1910211"/>
          <a:ext cx="4833036" cy="369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b="1" kern="1200" dirty="0">
              <a:solidFill>
                <a:srgbClr val="FF0000"/>
              </a:solidFill>
            </a:rPr>
            <a:t>Structure: </a:t>
          </a:r>
          <a:r>
            <a:rPr lang="en-US" sz="3300" kern="1200" dirty="0"/>
            <a:t>It consists of nodes , branches , and leaf nodes</a:t>
          </a:r>
        </a:p>
      </dsp:txBody>
      <dsp:txXfrm>
        <a:off x="6548587" y="1910211"/>
        <a:ext cx="4833036" cy="3690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562477-DE57-44D1-81B0-EBE3515EC5DD}">
      <dsp:nvSpPr>
        <dsp:cNvPr id="0" name=""/>
        <dsp:cNvSpPr/>
      </dsp:nvSpPr>
      <dsp:spPr>
        <a:xfrm>
          <a:off x="0" y="903636"/>
          <a:ext cx="6303729" cy="166825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5874BA5-4E0D-4511-BF1D-E2BF7E025B1B}">
      <dsp:nvSpPr>
        <dsp:cNvPr id="0" name=""/>
        <dsp:cNvSpPr/>
      </dsp:nvSpPr>
      <dsp:spPr>
        <a:xfrm>
          <a:off x="504646" y="1278992"/>
          <a:ext cx="917538" cy="917538"/>
        </a:xfrm>
        <a:prstGeom prst="rect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399E29-C1B3-439D-A729-2F98CB57FC25}">
      <dsp:nvSpPr>
        <dsp:cNvPr id="0" name=""/>
        <dsp:cNvSpPr/>
      </dsp:nvSpPr>
      <dsp:spPr>
        <a:xfrm>
          <a:off x="1926830" y="903636"/>
          <a:ext cx="4376898" cy="16682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6557" tIns="176557" rIns="176557" bIns="176557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b="1" kern="1200" dirty="0">
              <a:solidFill>
                <a:srgbClr val="00B0F0"/>
              </a:solidFill>
            </a:rPr>
            <a:t>Classification Trees: </a:t>
          </a:r>
          <a:r>
            <a:rPr lang="en-US" sz="2500" kern="1200" dirty="0"/>
            <a:t>Used for categorizing data</a:t>
          </a:r>
        </a:p>
      </dsp:txBody>
      <dsp:txXfrm>
        <a:off x="1926830" y="903636"/>
        <a:ext cx="4376898" cy="1668251"/>
      </dsp:txXfrm>
    </dsp:sp>
    <dsp:sp modelId="{DDC49D2A-2339-4791-90E1-B955A1E4B598}">
      <dsp:nvSpPr>
        <dsp:cNvPr id="0" name=""/>
        <dsp:cNvSpPr/>
      </dsp:nvSpPr>
      <dsp:spPr>
        <a:xfrm>
          <a:off x="0" y="2988950"/>
          <a:ext cx="6303729" cy="166825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CA0DF05-EEA2-4EDE-964D-D150EB33A2E2}">
      <dsp:nvSpPr>
        <dsp:cNvPr id="0" name=""/>
        <dsp:cNvSpPr/>
      </dsp:nvSpPr>
      <dsp:spPr>
        <a:xfrm>
          <a:off x="504646" y="3364307"/>
          <a:ext cx="917538" cy="917538"/>
        </a:xfrm>
        <a:prstGeom prst="rect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BF361C-4810-4CC4-A88A-85B0D9BE939E}">
      <dsp:nvSpPr>
        <dsp:cNvPr id="0" name=""/>
        <dsp:cNvSpPr/>
      </dsp:nvSpPr>
      <dsp:spPr>
        <a:xfrm>
          <a:off x="1926830" y="2988950"/>
          <a:ext cx="4376898" cy="16682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6557" tIns="176557" rIns="176557" bIns="176557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b="1" kern="1200" dirty="0">
              <a:solidFill>
                <a:srgbClr val="00B0F0"/>
              </a:solidFill>
            </a:rPr>
            <a:t>Regression Trees: </a:t>
          </a:r>
          <a:r>
            <a:rPr lang="en-US" sz="2500" kern="1200" dirty="0"/>
            <a:t>Used for predicting continuous values</a:t>
          </a:r>
        </a:p>
      </dsp:txBody>
      <dsp:txXfrm>
        <a:off x="1926830" y="2988950"/>
        <a:ext cx="4376898" cy="166825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B9EB7E-4BC6-41EB-8C00-E72F53213F34}">
      <dsp:nvSpPr>
        <dsp:cNvPr id="0" name=""/>
        <dsp:cNvSpPr/>
      </dsp:nvSpPr>
      <dsp:spPr>
        <a:xfrm>
          <a:off x="0" y="2018"/>
          <a:ext cx="6782917" cy="85993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B0CC608-35B7-48C2-90D6-4C116A79E901}">
      <dsp:nvSpPr>
        <dsp:cNvPr id="0" name=""/>
        <dsp:cNvSpPr/>
      </dsp:nvSpPr>
      <dsp:spPr>
        <a:xfrm>
          <a:off x="260130" y="195503"/>
          <a:ext cx="472964" cy="472964"/>
        </a:xfrm>
        <a:prstGeom prst="rect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C41EBC-19A5-4447-BF68-D684C4700238}">
      <dsp:nvSpPr>
        <dsp:cNvPr id="0" name=""/>
        <dsp:cNvSpPr/>
      </dsp:nvSpPr>
      <dsp:spPr>
        <a:xfrm>
          <a:off x="993225" y="2018"/>
          <a:ext cx="5789691" cy="859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010" tIns="91010" rIns="91010" bIns="9101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>
              <a:solidFill>
                <a:srgbClr val="00B0F0"/>
              </a:solidFill>
            </a:rPr>
            <a:t>Interpretability:</a:t>
          </a:r>
          <a:r>
            <a:rPr lang="en-US" sz="1800" kern="1200" dirty="0"/>
            <a:t> Easy to understand and interpret as they mimic human decision-making processes</a:t>
          </a:r>
        </a:p>
      </dsp:txBody>
      <dsp:txXfrm>
        <a:off x="993225" y="2018"/>
        <a:ext cx="5789691" cy="859935"/>
      </dsp:txXfrm>
    </dsp:sp>
    <dsp:sp modelId="{9B6BAAC9-F0FD-4C4E-877C-17ED73347D06}">
      <dsp:nvSpPr>
        <dsp:cNvPr id="0" name=""/>
        <dsp:cNvSpPr/>
      </dsp:nvSpPr>
      <dsp:spPr>
        <a:xfrm>
          <a:off x="0" y="1076937"/>
          <a:ext cx="6782917" cy="85993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82DBBF0-0E34-47F6-9042-9A7EACA94E39}">
      <dsp:nvSpPr>
        <dsp:cNvPr id="0" name=""/>
        <dsp:cNvSpPr/>
      </dsp:nvSpPr>
      <dsp:spPr>
        <a:xfrm>
          <a:off x="260130" y="1270422"/>
          <a:ext cx="472964" cy="472964"/>
        </a:xfrm>
        <a:prstGeom prst="rect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0D241C-24D3-4BD6-B950-7A55E9AF7F40}">
      <dsp:nvSpPr>
        <dsp:cNvPr id="0" name=""/>
        <dsp:cNvSpPr/>
      </dsp:nvSpPr>
      <dsp:spPr>
        <a:xfrm>
          <a:off x="993225" y="1076937"/>
          <a:ext cx="5789691" cy="859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010" tIns="91010" rIns="91010" bIns="9101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>
              <a:solidFill>
                <a:srgbClr val="00B0F0"/>
              </a:solidFill>
            </a:rPr>
            <a:t>Versatility:</a:t>
          </a:r>
          <a:r>
            <a:rPr lang="en-US" sz="1800" kern="1200" dirty="0"/>
            <a:t> Can handle both numerical and categorical data</a:t>
          </a:r>
        </a:p>
      </dsp:txBody>
      <dsp:txXfrm>
        <a:off x="993225" y="1076937"/>
        <a:ext cx="5789691" cy="859935"/>
      </dsp:txXfrm>
    </dsp:sp>
    <dsp:sp modelId="{785E2D16-696A-49B0-A933-2129404E60F5}">
      <dsp:nvSpPr>
        <dsp:cNvPr id="0" name=""/>
        <dsp:cNvSpPr/>
      </dsp:nvSpPr>
      <dsp:spPr>
        <a:xfrm>
          <a:off x="0" y="2151856"/>
          <a:ext cx="6782917" cy="85993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E601619-834C-4093-AA05-C00BB4B4DD7B}">
      <dsp:nvSpPr>
        <dsp:cNvPr id="0" name=""/>
        <dsp:cNvSpPr/>
      </dsp:nvSpPr>
      <dsp:spPr>
        <a:xfrm>
          <a:off x="260130" y="2345342"/>
          <a:ext cx="472964" cy="472964"/>
        </a:xfrm>
        <a:prstGeom prst="rect">
          <a:avLst/>
        </a:prstGeom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44B47D-577A-4570-B4C2-7C49E8442FE2}">
      <dsp:nvSpPr>
        <dsp:cNvPr id="0" name=""/>
        <dsp:cNvSpPr/>
      </dsp:nvSpPr>
      <dsp:spPr>
        <a:xfrm>
          <a:off x="993225" y="2151856"/>
          <a:ext cx="5789691" cy="859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010" tIns="91010" rIns="91010" bIns="9101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>
              <a:solidFill>
                <a:srgbClr val="00B0F0"/>
              </a:solidFill>
            </a:rPr>
            <a:t>No Assumptions About Data: </a:t>
          </a:r>
          <a:r>
            <a:rPr lang="en-US" sz="1800" kern="1200" dirty="0"/>
            <a:t>Decision trees do not require the data to follow any specific distribution</a:t>
          </a:r>
        </a:p>
      </dsp:txBody>
      <dsp:txXfrm>
        <a:off x="993225" y="2151856"/>
        <a:ext cx="5789691" cy="859935"/>
      </dsp:txXfrm>
    </dsp:sp>
    <dsp:sp modelId="{F3EB0F5F-A4AB-4091-8CB3-ADB13F608D28}">
      <dsp:nvSpPr>
        <dsp:cNvPr id="0" name=""/>
        <dsp:cNvSpPr/>
      </dsp:nvSpPr>
      <dsp:spPr>
        <a:xfrm>
          <a:off x="0" y="3226775"/>
          <a:ext cx="6782917" cy="85993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B227B2-02FC-4FD3-AA88-3A0866D8102D}">
      <dsp:nvSpPr>
        <dsp:cNvPr id="0" name=""/>
        <dsp:cNvSpPr/>
      </dsp:nvSpPr>
      <dsp:spPr>
        <a:xfrm>
          <a:off x="260130" y="3420261"/>
          <a:ext cx="472964" cy="472964"/>
        </a:xfrm>
        <a:prstGeom prst="rect">
          <a:avLst/>
        </a:prstGeom>
        <a:blipFill>
          <a:blip xmlns:r="http://schemas.openxmlformats.org/officeDocument/2006/relationships"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0725B6-4FB0-42D8-A01F-33843CC42641}">
      <dsp:nvSpPr>
        <dsp:cNvPr id="0" name=""/>
        <dsp:cNvSpPr/>
      </dsp:nvSpPr>
      <dsp:spPr>
        <a:xfrm>
          <a:off x="993225" y="3226775"/>
          <a:ext cx="5789691" cy="859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010" tIns="91010" rIns="91010" bIns="9101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>
              <a:solidFill>
                <a:srgbClr val="00B0F0"/>
              </a:solidFill>
            </a:rPr>
            <a:t>Visual Appeal: </a:t>
          </a:r>
          <a:r>
            <a:rPr lang="en-US" sz="1800" kern="1200" dirty="0"/>
            <a:t>Easy to interpret and understand</a:t>
          </a:r>
        </a:p>
      </dsp:txBody>
      <dsp:txXfrm>
        <a:off x="993225" y="3226775"/>
        <a:ext cx="5789691" cy="859935"/>
      </dsp:txXfrm>
    </dsp:sp>
    <dsp:sp modelId="{B4239BF0-8193-4A7E-ACCB-C5345946BCB6}">
      <dsp:nvSpPr>
        <dsp:cNvPr id="0" name=""/>
        <dsp:cNvSpPr/>
      </dsp:nvSpPr>
      <dsp:spPr>
        <a:xfrm>
          <a:off x="0" y="4301695"/>
          <a:ext cx="6782917" cy="85993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EFCFFC3-5779-440C-80A3-5812AD260BF2}">
      <dsp:nvSpPr>
        <dsp:cNvPr id="0" name=""/>
        <dsp:cNvSpPr/>
      </dsp:nvSpPr>
      <dsp:spPr>
        <a:xfrm>
          <a:off x="260130" y="4495180"/>
          <a:ext cx="472964" cy="472964"/>
        </a:xfrm>
        <a:prstGeom prst="rect">
          <a:avLst/>
        </a:prstGeom>
        <a:blipFill>
          <a:blip xmlns:r="http://schemas.openxmlformats.org/officeDocument/2006/relationships"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7AE855-4A61-41DE-8BB8-06B1DC6C588F}">
      <dsp:nvSpPr>
        <dsp:cNvPr id="0" name=""/>
        <dsp:cNvSpPr/>
      </dsp:nvSpPr>
      <dsp:spPr>
        <a:xfrm>
          <a:off x="993225" y="4301695"/>
          <a:ext cx="5789691" cy="859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010" tIns="91010" rIns="91010" bIns="9101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>
              <a:solidFill>
                <a:srgbClr val="00B0F0"/>
              </a:solidFill>
            </a:rPr>
            <a:t>Versatility: </a:t>
          </a:r>
          <a:r>
            <a:rPr lang="en-US" sz="1800" kern="1200" dirty="0"/>
            <a:t>Handles both categorical and numerical data</a:t>
          </a:r>
        </a:p>
      </dsp:txBody>
      <dsp:txXfrm>
        <a:off x="993225" y="4301695"/>
        <a:ext cx="5789691" cy="859935"/>
      </dsp:txXfrm>
    </dsp:sp>
    <dsp:sp modelId="{6BD4C568-3617-40D0-B0E5-83FAF546EADD}">
      <dsp:nvSpPr>
        <dsp:cNvPr id="0" name=""/>
        <dsp:cNvSpPr/>
      </dsp:nvSpPr>
      <dsp:spPr>
        <a:xfrm>
          <a:off x="0" y="5376614"/>
          <a:ext cx="6782917" cy="85993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708A521-6945-490A-B36C-87D194E88271}">
      <dsp:nvSpPr>
        <dsp:cNvPr id="0" name=""/>
        <dsp:cNvSpPr/>
      </dsp:nvSpPr>
      <dsp:spPr>
        <a:xfrm>
          <a:off x="260130" y="5570099"/>
          <a:ext cx="472964" cy="472964"/>
        </a:xfrm>
        <a:prstGeom prst="rect">
          <a:avLst/>
        </a:prstGeom>
        <a:blipFill>
          <a:blip xmlns:r="http://schemas.openxmlformats.org/officeDocument/2006/relationships"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BC70DF-05CE-4E9A-9E0A-3F1E82CF2247}">
      <dsp:nvSpPr>
        <dsp:cNvPr id="0" name=""/>
        <dsp:cNvSpPr/>
      </dsp:nvSpPr>
      <dsp:spPr>
        <a:xfrm>
          <a:off x="993225" y="5376614"/>
          <a:ext cx="5789691" cy="859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010" tIns="91010" rIns="91010" bIns="9101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>
              <a:solidFill>
                <a:srgbClr val="00B0F0"/>
              </a:solidFill>
            </a:rPr>
            <a:t>Clear Decision Rules: </a:t>
          </a:r>
          <a:r>
            <a:rPr lang="en-US" sz="1800" kern="1200" dirty="0"/>
            <a:t>Provides straightforward rules for decision-making</a:t>
          </a:r>
        </a:p>
      </dsp:txBody>
      <dsp:txXfrm>
        <a:off x="993225" y="5376614"/>
        <a:ext cx="5789691" cy="85993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137396-00F4-40E6-A377-8EF6D3B2E27B}">
      <dsp:nvSpPr>
        <dsp:cNvPr id="0" name=""/>
        <dsp:cNvSpPr/>
      </dsp:nvSpPr>
      <dsp:spPr>
        <a:xfrm>
          <a:off x="0" y="2389"/>
          <a:ext cx="6931742" cy="121106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05E8927-59B5-4BAE-891A-DFD96A2FD936}">
      <dsp:nvSpPr>
        <dsp:cNvPr id="0" name=""/>
        <dsp:cNvSpPr/>
      </dsp:nvSpPr>
      <dsp:spPr>
        <a:xfrm>
          <a:off x="366346" y="274878"/>
          <a:ext cx="666085" cy="666085"/>
        </a:xfrm>
        <a:prstGeom prst="rect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B2B08E-4806-49C4-B595-5C0A20361DA4}">
      <dsp:nvSpPr>
        <dsp:cNvPr id="0" name=""/>
        <dsp:cNvSpPr/>
      </dsp:nvSpPr>
      <dsp:spPr>
        <a:xfrm>
          <a:off x="1398778" y="2389"/>
          <a:ext cx="5532963" cy="12110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171" tIns="128171" rIns="128171" bIns="128171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dirty="0" err="1">
              <a:solidFill>
                <a:srgbClr val="00B0F0"/>
              </a:solidFill>
            </a:rPr>
            <a:t>Overfitting</a:t>
          </a:r>
          <a:r>
            <a:rPr lang="en-US" sz="2100" b="1" kern="1200" dirty="0">
              <a:solidFill>
                <a:srgbClr val="00B0F0"/>
              </a:solidFill>
            </a:rPr>
            <a:t>: </a:t>
          </a:r>
          <a:r>
            <a:rPr lang="en-US" sz="2100" kern="1200" dirty="0"/>
            <a:t>Can create overly complex trees that do not generalize well to new data</a:t>
          </a:r>
        </a:p>
      </dsp:txBody>
      <dsp:txXfrm>
        <a:off x="1398778" y="2389"/>
        <a:ext cx="5532963" cy="1211063"/>
      </dsp:txXfrm>
    </dsp:sp>
    <dsp:sp modelId="{B62A6BE7-06B6-490C-B7AC-4572CB319D55}">
      <dsp:nvSpPr>
        <dsp:cNvPr id="0" name=""/>
        <dsp:cNvSpPr/>
      </dsp:nvSpPr>
      <dsp:spPr>
        <a:xfrm>
          <a:off x="0" y="1516219"/>
          <a:ext cx="6931742" cy="121106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29EF943-32E4-4D62-B8A1-4A181630797B}">
      <dsp:nvSpPr>
        <dsp:cNvPr id="0" name=""/>
        <dsp:cNvSpPr/>
      </dsp:nvSpPr>
      <dsp:spPr>
        <a:xfrm>
          <a:off x="366346" y="1788708"/>
          <a:ext cx="666085" cy="666085"/>
        </a:xfrm>
        <a:prstGeom prst="rect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C0AA58-DBBC-4424-9D93-6AD2403223ED}">
      <dsp:nvSpPr>
        <dsp:cNvPr id="0" name=""/>
        <dsp:cNvSpPr/>
      </dsp:nvSpPr>
      <dsp:spPr>
        <a:xfrm>
          <a:off x="1398778" y="1516219"/>
          <a:ext cx="5532963" cy="12110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171" tIns="128171" rIns="128171" bIns="128171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dirty="0">
              <a:solidFill>
                <a:srgbClr val="00B0F0"/>
              </a:solidFill>
            </a:rPr>
            <a:t>Bias: </a:t>
          </a:r>
          <a:r>
            <a:rPr lang="en-US" sz="2100" kern="1200" dirty="0"/>
            <a:t>Can be biased towards the dominant class if the data is imbalanced</a:t>
          </a:r>
        </a:p>
      </dsp:txBody>
      <dsp:txXfrm>
        <a:off x="1398778" y="1516219"/>
        <a:ext cx="5532963" cy="1211063"/>
      </dsp:txXfrm>
    </dsp:sp>
    <dsp:sp modelId="{9DC11842-DF23-46D0-8E12-C8D94513C822}">
      <dsp:nvSpPr>
        <dsp:cNvPr id="0" name=""/>
        <dsp:cNvSpPr/>
      </dsp:nvSpPr>
      <dsp:spPr>
        <a:xfrm>
          <a:off x="0" y="3030048"/>
          <a:ext cx="6931742" cy="121106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AD3D941-153D-4274-9C50-362FECED5026}">
      <dsp:nvSpPr>
        <dsp:cNvPr id="0" name=""/>
        <dsp:cNvSpPr/>
      </dsp:nvSpPr>
      <dsp:spPr>
        <a:xfrm>
          <a:off x="366346" y="3302538"/>
          <a:ext cx="666085" cy="666085"/>
        </a:xfrm>
        <a:prstGeom prst="rect">
          <a:avLst/>
        </a:prstGeom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986665-6184-45EF-983D-1EF9F661ECCC}">
      <dsp:nvSpPr>
        <dsp:cNvPr id="0" name=""/>
        <dsp:cNvSpPr/>
      </dsp:nvSpPr>
      <dsp:spPr>
        <a:xfrm>
          <a:off x="1398778" y="3030048"/>
          <a:ext cx="5532963" cy="12110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171" tIns="128171" rIns="128171" bIns="128171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dirty="0">
              <a:solidFill>
                <a:srgbClr val="00B0F0"/>
              </a:solidFill>
            </a:rPr>
            <a:t>Instability:</a:t>
          </a:r>
          <a:r>
            <a:rPr lang="en-US" sz="2100" kern="1200" dirty="0"/>
            <a:t> Small changes in the data can result in significantly different tree structures</a:t>
          </a:r>
        </a:p>
      </dsp:txBody>
      <dsp:txXfrm>
        <a:off x="1398778" y="3030048"/>
        <a:ext cx="5532963" cy="1211063"/>
      </dsp:txXfrm>
    </dsp:sp>
    <dsp:sp modelId="{57D80359-069B-4407-A6E2-5D529D21CCC2}">
      <dsp:nvSpPr>
        <dsp:cNvPr id="0" name=""/>
        <dsp:cNvSpPr/>
      </dsp:nvSpPr>
      <dsp:spPr>
        <a:xfrm>
          <a:off x="0" y="4543878"/>
          <a:ext cx="6931742" cy="121106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77F373A-9722-4FA3-9B95-6B011F0C3DE7}">
      <dsp:nvSpPr>
        <dsp:cNvPr id="0" name=""/>
        <dsp:cNvSpPr/>
      </dsp:nvSpPr>
      <dsp:spPr>
        <a:xfrm>
          <a:off x="366346" y="4816368"/>
          <a:ext cx="666085" cy="666085"/>
        </a:xfrm>
        <a:prstGeom prst="rect">
          <a:avLst/>
        </a:prstGeom>
        <a:blipFill>
          <a:blip xmlns:r="http://schemas.openxmlformats.org/officeDocument/2006/relationships"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6158A5-5F42-46F5-A563-195A55DF9604}">
      <dsp:nvSpPr>
        <dsp:cNvPr id="0" name=""/>
        <dsp:cNvSpPr/>
      </dsp:nvSpPr>
      <dsp:spPr>
        <a:xfrm>
          <a:off x="1398778" y="4543878"/>
          <a:ext cx="5532963" cy="12110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171" tIns="128171" rIns="128171" bIns="128171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dirty="0">
              <a:solidFill>
                <a:srgbClr val="00B0F0"/>
              </a:solidFill>
            </a:rPr>
            <a:t>Complexity: </a:t>
          </a:r>
          <a:r>
            <a:rPr lang="en-US" sz="2100" kern="1200" dirty="0"/>
            <a:t>Trees can become unwieldy with many levels</a:t>
          </a:r>
        </a:p>
      </dsp:txBody>
      <dsp:txXfrm>
        <a:off x="1398778" y="4543878"/>
        <a:ext cx="5532963" cy="121106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318430-C3B5-42C8-AA76-65A7AFFE91C5}">
      <dsp:nvSpPr>
        <dsp:cNvPr id="0" name=""/>
        <dsp:cNvSpPr/>
      </dsp:nvSpPr>
      <dsp:spPr>
        <a:xfrm>
          <a:off x="814242" y="239621"/>
          <a:ext cx="686601" cy="686601"/>
        </a:xfrm>
        <a:prstGeom prst="rect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6EAC3B-93A3-40B2-B31A-A956A7B5CD2D}">
      <dsp:nvSpPr>
        <dsp:cNvPr id="0" name=""/>
        <dsp:cNvSpPr/>
      </dsp:nvSpPr>
      <dsp:spPr>
        <a:xfrm>
          <a:off x="394652" y="1276538"/>
          <a:ext cx="1525781" cy="12981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>
              <a:solidFill>
                <a:srgbClr val="00B0F0"/>
              </a:solidFill>
            </a:rPr>
            <a:t>Customer Segmentation: </a:t>
          </a:r>
          <a:r>
            <a:rPr lang="en-US" sz="1600" kern="1200" dirty="0"/>
            <a:t>Classifying customers into different groups for targeted marketing</a:t>
          </a:r>
        </a:p>
      </dsp:txBody>
      <dsp:txXfrm>
        <a:off x="394652" y="1276538"/>
        <a:ext cx="1525781" cy="1298106"/>
      </dsp:txXfrm>
    </dsp:sp>
    <dsp:sp modelId="{FFFCFDDA-26D9-4838-B94A-89569EFE2A9C}">
      <dsp:nvSpPr>
        <dsp:cNvPr id="0" name=""/>
        <dsp:cNvSpPr/>
      </dsp:nvSpPr>
      <dsp:spPr>
        <a:xfrm>
          <a:off x="2802556" y="182478"/>
          <a:ext cx="686601" cy="686601"/>
        </a:xfrm>
        <a:prstGeom prst="rect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3CB6D9-DE28-48AC-A339-A600DD6266FB}">
      <dsp:nvSpPr>
        <dsp:cNvPr id="0" name=""/>
        <dsp:cNvSpPr/>
      </dsp:nvSpPr>
      <dsp:spPr>
        <a:xfrm>
          <a:off x="2187445" y="1105110"/>
          <a:ext cx="1916823" cy="15266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>
              <a:solidFill>
                <a:srgbClr val="00B0F0"/>
              </a:solidFill>
            </a:rPr>
            <a:t>Credit Scoring</a:t>
          </a:r>
          <a:r>
            <a:rPr lang="en-US" sz="1400" kern="1200" dirty="0"/>
            <a:t>: </a:t>
          </a:r>
          <a:r>
            <a:rPr lang="en-US" sz="1800" kern="1200" dirty="0"/>
            <a:t>Assessing the creditworthiness of a borrower</a:t>
          </a:r>
        </a:p>
      </dsp:txBody>
      <dsp:txXfrm>
        <a:off x="2187445" y="1105110"/>
        <a:ext cx="1916823" cy="1526676"/>
      </dsp:txXfrm>
    </dsp:sp>
    <dsp:sp modelId="{C3A34310-F7D7-4830-B900-A33CD8CECB96}">
      <dsp:nvSpPr>
        <dsp:cNvPr id="0" name=""/>
        <dsp:cNvSpPr/>
      </dsp:nvSpPr>
      <dsp:spPr>
        <a:xfrm>
          <a:off x="4790870" y="239621"/>
          <a:ext cx="686601" cy="686601"/>
        </a:xfrm>
        <a:prstGeom prst="rect">
          <a:avLst/>
        </a:prstGeom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54C10D-CE3C-43BA-BEDC-82E9A1C27F81}">
      <dsp:nvSpPr>
        <dsp:cNvPr id="0" name=""/>
        <dsp:cNvSpPr/>
      </dsp:nvSpPr>
      <dsp:spPr>
        <a:xfrm>
          <a:off x="4371280" y="1276538"/>
          <a:ext cx="1525781" cy="12981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>
              <a:solidFill>
                <a:srgbClr val="00B0F0"/>
              </a:solidFill>
            </a:rPr>
            <a:t>Churn Prediction: </a:t>
          </a:r>
          <a:r>
            <a:rPr lang="en-US" sz="1800" kern="1200" dirty="0"/>
            <a:t>Identifying customers likely to leave a service</a:t>
          </a:r>
        </a:p>
      </dsp:txBody>
      <dsp:txXfrm>
        <a:off x="4371280" y="1276538"/>
        <a:ext cx="1525781" cy="1298106"/>
      </dsp:txXfrm>
    </dsp:sp>
    <dsp:sp modelId="{0E5FEB5B-EFD4-459E-A3BD-9769580CBB85}">
      <dsp:nvSpPr>
        <dsp:cNvPr id="0" name=""/>
        <dsp:cNvSpPr/>
      </dsp:nvSpPr>
      <dsp:spPr>
        <a:xfrm>
          <a:off x="2788789" y="2944407"/>
          <a:ext cx="686601" cy="686601"/>
        </a:xfrm>
        <a:prstGeom prst="rect">
          <a:avLst/>
        </a:prstGeom>
        <a:blipFill>
          <a:blip xmlns:r="http://schemas.openxmlformats.org/officeDocument/2006/relationships"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2119E4-9663-4C6B-A11D-CA549F7AC14E}">
      <dsp:nvSpPr>
        <dsp:cNvPr id="0" name=""/>
        <dsp:cNvSpPr/>
      </dsp:nvSpPr>
      <dsp:spPr>
        <a:xfrm>
          <a:off x="1282023" y="3564931"/>
          <a:ext cx="3424829" cy="12981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>
              <a:solidFill>
                <a:srgbClr val="00B0F0"/>
              </a:solidFill>
            </a:rPr>
            <a:t>Fraud Detection: </a:t>
          </a:r>
          <a:r>
            <a:rPr lang="en-US" sz="1800" kern="1200" dirty="0"/>
            <a:t>Detecting potentially fraudulent transactions by classifying transaction patterns</a:t>
          </a:r>
        </a:p>
      </dsp:txBody>
      <dsp:txXfrm>
        <a:off x="1282023" y="3564931"/>
        <a:ext cx="3424829" cy="129810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B44E92-D86D-4153-A6AC-3C399E597049}">
      <dsp:nvSpPr>
        <dsp:cNvPr id="0" name=""/>
        <dsp:cNvSpPr/>
      </dsp:nvSpPr>
      <dsp:spPr>
        <a:xfrm>
          <a:off x="469026" y="566075"/>
          <a:ext cx="2110599" cy="2110599"/>
        </a:xfrm>
        <a:prstGeom prst="round2DiagRect">
          <a:avLst>
            <a:gd name="adj1" fmla="val 29727"/>
            <a:gd name="adj2" fmla="val 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2A0CBB0-EA71-46A4-8D0A-798F817736E8}">
      <dsp:nvSpPr>
        <dsp:cNvPr id="0" name=""/>
        <dsp:cNvSpPr/>
      </dsp:nvSpPr>
      <dsp:spPr>
        <a:xfrm>
          <a:off x="964442" y="1173522"/>
          <a:ext cx="1004062" cy="1004062"/>
        </a:xfrm>
        <a:prstGeom prst="rect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1680E7-0DAD-4A26-A8A6-8A74D09E0CB8}">
      <dsp:nvSpPr>
        <dsp:cNvPr id="0" name=""/>
        <dsp:cNvSpPr/>
      </dsp:nvSpPr>
      <dsp:spPr>
        <a:xfrm>
          <a:off x="32098" y="3095585"/>
          <a:ext cx="2868750" cy="184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defRPr cap="all"/>
          </a:pPr>
          <a:r>
            <a:rPr lang="en-US" sz="2400" b="1" kern="1200" dirty="0">
              <a:solidFill>
                <a:srgbClr val="00B0F0"/>
              </a:solidFill>
            </a:rPr>
            <a:t>Risk Assessment: </a:t>
          </a:r>
          <a:r>
            <a:rPr lang="en-US" sz="2400" kern="1200" dirty="0"/>
            <a:t>Evaluate the risk of potential business decisions</a:t>
          </a:r>
        </a:p>
      </dsp:txBody>
      <dsp:txXfrm>
        <a:off x="32098" y="3095585"/>
        <a:ext cx="2868750" cy="1845000"/>
      </dsp:txXfrm>
    </dsp:sp>
    <dsp:sp modelId="{54C4BC21-84F5-4D2C-AAB6-6488380A91C2}">
      <dsp:nvSpPr>
        <dsp:cNvPr id="0" name=""/>
        <dsp:cNvSpPr/>
      </dsp:nvSpPr>
      <dsp:spPr>
        <a:xfrm>
          <a:off x="3702753" y="580652"/>
          <a:ext cx="2269003" cy="2269003"/>
        </a:xfrm>
        <a:prstGeom prst="round2DiagRect">
          <a:avLst>
            <a:gd name="adj1" fmla="val 29727"/>
            <a:gd name="adj2" fmla="val 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A484D84-2CC3-492A-B99C-3CE0F1DDED23}">
      <dsp:nvSpPr>
        <dsp:cNvPr id="0" name=""/>
        <dsp:cNvSpPr/>
      </dsp:nvSpPr>
      <dsp:spPr>
        <a:xfrm>
          <a:off x="4335223" y="1213123"/>
          <a:ext cx="1004062" cy="1004062"/>
        </a:xfrm>
        <a:prstGeom prst="rect">
          <a:avLst/>
        </a:prstGeom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6AA636-E9DC-48B9-846A-DD746AEAD8BC}">
      <dsp:nvSpPr>
        <dsp:cNvPr id="0" name=""/>
        <dsp:cNvSpPr/>
      </dsp:nvSpPr>
      <dsp:spPr>
        <a:xfrm>
          <a:off x="3402880" y="3135186"/>
          <a:ext cx="2868750" cy="184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defRPr cap="all"/>
          </a:pPr>
          <a:r>
            <a:rPr lang="en-US" sz="2400" b="1" kern="1200" cap="all" dirty="0">
              <a:solidFill>
                <a:srgbClr val="00B0F0"/>
              </a:solidFill>
            </a:rPr>
            <a:t>Sales Forecasting: </a:t>
          </a:r>
          <a:r>
            <a:rPr lang="en-US" sz="2400" kern="1200" dirty="0"/>
            <a:t>Predict future sales based on historical data</a:t>
          </a:r>
        </a:p>
      </dsp:txBody>
      <dsp:txXfrm>
        <a:off x="3402880" y="3135186"/>
        <a:ext cx="2868750" cy="1845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 xmlns="">
        <a:lvl1pPr>
          <a:lnSpc>
            <a:spcPct val="100000"/>
          </a:lnSpc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 xmlns="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 xmlns="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 xmlns="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 xmlns="">
        <a:lvl1pPr>
          <a:lnSpc>
            <a:spcPct val="100000"/>
          </a:lnSpc>
        </a:lvl1pPr>
      </dgm1612:lstStyle>
    </a:ext>
  </dgm:extLst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8/5/layout/IconLeafLabelList">
  <dgm:title val="Icon Leaf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round2DiagRect" r:blip="">
            <dgm:adjLst/>
            <dgm:extLst>
              <a:ext uri="{B698B0E9-8C71-41B9-8309-B3DCBF30829C}">
                <dgm1612:spPr xmlns:dgm1612="http://schemas.microsoft.com/office/drawing/2016/12/diagram" xmlns="">
                  <a:prstGeom prst="round2DiagRect">
                    <a:avLst>
                      <a:gd name="adj1" fmla="val 29727"/>
                      <a:gd name="adj2" fmla="val 0"/>
                    </a:avLst>
                  </a:prstGeom>
                </dgm1612:spPr>
              </a:ext>
            </dgm:ext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 xmlns="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4DF77-7EB8-42EF-9542-175FBF6D27FC}" type="datetimeFigureOut">
              <a:rPr lang="en-IN" smtClean="0"/>
              <a:t>17-03-2025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EB8D6-9DD8-47E6-836B-395D0E692ED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28789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4DF77-7EB8-42EF-9542-175FBF6D27FC}" type="datetimeFigureOut">
              <a:rPr lang="en-IN" smtClean="0"/>
              <a:t>17-03-2025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EB8D6-9DD8-47E6-836B-395D0E692ED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98178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4DF77-7EB8-42EF-9542-175FBF6D27FC}" type="datetimeFigureOut">
              <a:rPr lang="en-IN" smtClean="0"/>
              <a:t>17-03-2025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EB8D6-9DD8-47E6-836B-395D0E692ED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22317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4DF77-7EB8-42EF-9542-175FBF6D27FC}" type="datetimeFigureOut">
              <a:rPr lang="en-IN" smtClean="0"/>
              <a:t>17-03-2025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EB8D6-9DD8-47E6-836B-395D0E692ED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92638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4DF77-7EB8-42EF-9542-175FBF6D27FC}" type="datetimeFigureOut">
              <a:rPr lang="en-IN" smtClean="0"/>
              <a:t>17-03-2025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EB8D6-9DD8-47E6-836B-395D0E692ED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66431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4DF77-7EB8-42EF-9542-175FBF6D27FC}" type="datetimeFigureOut">
              <a:rPr lang="en-IN" smtClean="0"/>
              <a:t>17-03-2025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EB8D6-9DD8-47E6-836B-395D0E692ED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32167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4DF77-7EB8-42EF-9542-175FBF6D27FC}" type="datetimeFigureOut">
              <a:rPr lang="en-IN" smtClean="0"/>
              <a:t>17-03-2025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EB8D6-9DD8-47E6-836B-395D0E692ED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983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4DF77-7EB8-42EF-9542-175FBF6D27FC}" type="datetimeFigureOut">
              <a:rPr lang="en-IN" smtClean="0"/>
              <a:t>17-03-2025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EB8D6-9DD8-47E6-836B-395D0E692ED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97131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4DF77-7EB8-42EF-9542-175FBF6D27FC}" type="datetimeFigureOut">
              <a:rPr lang="en-IN" smtClean="0"/>
              <a:t>17-03-2025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EB8D6-9DD8-47E6-836B-395D0E692ED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14057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4DF77-7EB8-42EF-9542-175FBF6D27FC}" type="datetimeFigureOut">
              <a:rPr lang="en-IN" smtClean="0"/>
              <a:t>17-03-2025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EB8D6-9DD8-47E6-836B-395D0E692ED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41610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4DF77-7EB8-42EF-9542-175FBF6D27FC}" type="datetimeFigureOut">
              <a:rPr lang="en-IN" smtClean="0"/>
              <a:t>17-03-2025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EB8D6-9DD8-47E6-836B-395D0E692ED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5685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C4DF77-7EB8-42EF-9542-175FBF6D27FC}" type="datetimeFigureOut">
              <a:rPr lang="en-IN" smtClean="0"/>
              <a:t>17-03-2025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1EB8D6-9DD8-47E6-836B-395D0E692ED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42415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58291" y="955964"/>
            <a:ext cx="8354291" cy="861774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000" b="1" dirty="0" smtClean="0">
                <a:solidFill>
                  <a:srgbClr val="7030A0"/>
                </a:solidFill>
              </a:rPr>
              <a:t>DECISION TREE</a:t>
            </a:r>
            <a:endParaRPr lang="en-IN" sz="5000" b="1" dirty="0">
              <a:solidFill>
                <a:srgbClr val="7030A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78873" y="3061855"/>
            <a:ext cx="9933709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b="1" dirty="0" err="1" smtClean="0">
                <a:solidFill>
                  <a:srgbClr val="00B050"/>
                </a:solidFill>
              </a:rPr>
              <a:t>Dr.M.A.SHAKILA</a:t>
            </a:r>
            <a:r>
              <a:rPr lang="en-US" sz="5000" b="1" dirty="0" smtClean="0">
                <a:solidFill>
                  <a:srgbClr val="00B050"/>
                </a:solidFill>
              </a:rPr>
              <a:t> BANU</a:t>
            </a:r>
          </a:p>
          <a:p>
            <a:pPr algn="ctr"/>
            <a:r>
              <a:rPr lang="en-US" sz="5000" dirty="0" smtClean="0"/>
              <a:t>ASSOCIATE PROFESSOR</a:t>
            </a:r>
          </a:p>
          <a:p>
            <a:pPr algn="ctr"/>
            <a:r>
              <a:rPr lang="en-US" sz="5000" dirty="0" smtClean="0"/>
              <a:t>JAMAL INSTITUTE OF MANAGEMENT</a:t>
            </a:r>
          </a:p>
          <a:p>
            <a:pPr algn="ctr"/>
            <a:r>
              <a:rPr lang="en-US" sz="5000" dirty="0" smtClean="0"/>
              <a:t>JAMAL MOHAMED COLLEGE</a:t>
            </a:r>
            <a:endParaRPr lang="en-IN" sz="5000" dirty="0"/>
          </a:p>
        </p:txBody>
      </p:sp>
    </p:spTree>
    <p:extLst>
      <p:ext uri="{BB962C8B-B14F-4D97-AF65-F5344CB8AC3E}">
        <p14:creationId xmlns:p14="http://schemas.microsoft.com/office/powerpoint/2010/main" val="1564343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Small tree">
            <a:extLst>
              <a:ext uri="{FF2B5EF4-FFF2-40B4-BE49-F238E27FC236}">
                <a16:creationId xmlns:a16="http://schemas.microsoft.com/office/drawing/2014/main" id="{5FDC9B0A-B40F-F825-9747-B0DB3B50B04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4117" r="38626" b="4"/>
          <a:stretch/>
        </p:blipFill>
        <p:spPr>
          <a:xfrm>
            <a:off x="-7366" y="10"/>
            <a:ext cx="4855591" cy="6857990"/>
          </a:xfrm>
          <a:custGeom>
            <a:avLst/>
            <a:gdLst/>
            <a:ahLst/>
            <a:cxnLst/>
            <a:rect l="l" t="t" r="r" b="b"/>
            <a:pathLst>
              <a:path w="4636517" h="6858000">
                <a:moveTo>
                  <a:pt x="0" y="0"/>
                </a:moveTo>
                <a:lnTo>
                  <a:pt x="4636517" y="0"/>
                </a:lnTo>
                <a:lnTo>
                  <a:pt x="4636517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2" name="Title"/>
          <p:cNvSpPr>
            <a:spLocks noGrp="1"/>
          </p:cNvSpPr>
          <p:nvPr>
            <p:ph type="ctrTitle"/>
          </p:nvPr>
        </p:nvSpPr>
        <p:spPr>
          <a:xfrm>
            <a:off x="5827047" y="407987"/>
            <a:ext cx="6089649" cy="1325563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7030A0"/>
                </a:solidFill>
              </a:rPr>
              <a:t>Building a Decision Tree</a:t>
            </a:r>
          </a:p>
        </p:txBody>
      </p:sp>
      <p:sp>
        <p:nvSpPr>
          <p:cNvPr id="3" name="Content Placeholder"/>
          <p:cNvSpPr>
            <a:spLocks noGrp="1"/>
          </p:cNvSpPr>
          <p:nvPr>
            <p:ph idx="1"/>
          </p:nvPr>
        </p:nvSpPr>
        <p:spPr>
          <a:xfrm>
            <a:off x="5545394" y="1868487"/>
            <a:ext cx="6646606" cy="4351338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Steps</a:t>
            </a:r>
          </a:p>
          <a:p>
            <a:pPr lvl="1"/>
            <a:r>
              <a:rPr lang="en-US" b="1" dirty="0">
                <a:solidFill>
                  <a:srgbClr val="00B0F0"/>
                </a:solidFill>
              </a:rPr>
              <a:t>Data Collection: </a:t>
            </a:r>
            <a:r>
              <a:rPr lang="en-US" dirty="0"/>
              <a:t>Gather relevant data</a:t>
            </a:r>
          </a:p>
          <a:p>
            <a:pPr lvl="1"/>
            <a:r>
              <a:rPr lang="en-US" b="1" dirty="0">
                <a:solidFill>
                  <a:srgbClr val="00B0F0"/>
                </a:solidFill>
              </a:rPr>
              <a:t>Feature Selection: </a:t>
            </a:r>
            <a:r>
              <a:rPr lang="en-US" dirty="0"/>
              <a:t>Identify important features</a:t>
            </a:r>
          </a:p>
          <a:p>
            <a:pPr lvl="1"/>
            <a:r>
              <a:rPr lang="en-US" b="1" dirty="0">
                <a:solidFill>
                  <a:srgbClr val="00B0F0"/>
                </a:solidFill>
              </a:rPr>
              <a:t>Tree Construction: </a:t>
            </a:r>
            <a:r>
              <a:rPr lang="en-US" dirty="0"/>
              <a:t>Use algorithms to build the tree</a:t>
            </a:r>
          </a:p>
          <a:p>
            <a:pPr lvl="1"/>
            <a:r>
              <a:rPr lang="en-US" b="1" dirty="0">
                <a:solidFill>
                  <a:srgbClr val="00B0F0"/>
                </a:solidFill>
              </a:rPr>
              <a:t>Validation: </a:t>
            </a:r>
            <a:r>
              <a:rPr lang="en-US" dirty="0"/>
              <a:t>Test the tree to ensure accuracy</a:t>
            </a:r>
          </a:p>
        </p:txBody>
      </p:sp>
    </p:spTree>
    <p:extLst>
      <p:ext uri="{BB962C8B-B14F-4D97-AF65-F5344CB8AC3E}">
        <p14:creationId xmlns:p14="http://schemas.microsoft.com/office/powerpoint/2010/main" val="17779881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ctrTitle"/>
          </p:nvPr>
        </p:nvSpPr>
        <p:spPr>
          <a:xfrm>
            <a:off x="838200" y="643467"/>
            <a:ext cx="3454412" cy="5542312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FFF00"/>
                </a:solidFill>
              </a:rPr>
              <a:t>Applications in Business Analytics</a:t>
            </a:r>
          </a:p>
        </p:txBody>
      </p:sp>
      <p:graphicFrame>
        <p:nvGraphicFramePr>
          <p:cNvPr id="6" name="Content Placeholder">
            <a:extLst>
              <a:ext uri="{FF2B5EF4-FFF2-40B4-BE49-F238E27FC236}">
                <a16:creationId xmlns:a16="http://schemas.microsoft.com/office/drawing/2014/main" id="{139FB41F-8640-9EFC-A10F-A0582CFF9F8D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5207640" y="643466"/>
          <a:ext cx="6291714" cy="55307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375099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ctrTitle"/>
          </p:nvPr>
        </p:nvSpPr>
        <p:spPr>
          <a:xfrm>
            <a:off x="838200" y="643467"/>
            <a:ext cx="3291348" cy="5571066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FFF00"/>
                </a:solidFill>
              </a:rPr>
              <a:t>Applications in Business Analytics</a:t>
            </a:r>
          </a:p>
        </p:txBody>
      </p:sp>
      <p:graphicFrame>
        <p:nvGraphicFramePr>
          <p:cNvPr id="6" name="Content Placeholder">
            <a:extLst>
              <a:ext uri="{FF2B5EF4-FFF2-40B4-BE49-F238E27FC236}">
                <a16:creationId xmlns:a16="http://schemas.microsoft.com/office/drawing/2014/main" id="{8A62A5DE-FC2E-BAD1-E7F3-61B1334EB44D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5237018" y="653693"/>
          <a:ext cx="6303729" cy="55608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AutoShape 2" descr="https://powerpoint.officeapps.live.com/pods/GetClipboardImage.ashx?Id=c52155f0-d202-4b3c-904d-63f771fa820e&amp;DC=PJP1&amp;pkey=98fe042f-918a-482f-a5fd-e51a5da1c8f8&amp;wdwaccluster=PJP1"/>
          <p:cNvSpPr>
            <a:spLocks noChangeAspect="1" noChangeArrowheads="1"/>
          </p:cNvSpPr>
          <p:nvPr/>
        </p:nvSpPr>
        <p:spPr bwMode="auto">
          <a:xfrm>
            <a:off x="2190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796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">
            <a:extLst>
              <a:ext uri="{FF2B5EF4-FFF2-40B4-BE49-F238E27FC236}">
                <a16:creationId xmlns:a16="http://schemas.microsoft.com/office/drawing/2014/main" id="{D4E47C77-E7B3-C7E9-1107-2085754E5EEC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304738" y="234367"/>
          <a:ext cx="11823100" cy="59058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5277393" y="431074"/>
            <a:ext cx="509451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b="1" dirty="0" smtClean="0">
                <a:solidFill>
                  <a:srgbClr val="FF0000"/>
                </a:solidFill>
              </a:rPr>
              <a:t>DECISION TREE</a:t>
            </a:r>
            <a:endParaRPr lang="en-IN" sz="5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15318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White arrows going to the red target">
            <a:extLst>
              <a:ext uri="{FF2B5EF4-FFF2-40B4-BE49-F238E27FC236}">
                <a16:creationId xmlns:a16="http://schemas.microsoft.com/office/drawing/2014/main" id="{11F5BB38-A245-1EA1-C865-081532CFB6D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44152" r="8657" b="-3"/>
          <a:stretch/>
        </p:blipFill>
        <p:spPr>
          <a:xfrm>
            <a:off x="-7366" y="10"/>
            <a:ext cx="4855591" cy="6857990"/>
          </a:xfrm>
          <a:custGeom>
            <a:avLst/>
            <a:gdLst/>
            <a:ahLst/>
            <a:cxnLst/>
            <a:rect l="l" t="t" r="r" b="b"/>
            <a:pathLst>
              <a:path w="4636517" h="6858000">
                <a:moveTo>
                  <a:pt x="0" y="0"/>
                </a:moveTo>
                <a:lnTo>
                  <a:pt x="4636517" y="0"/>
                </a:lnTo>
                <a:lnTo>
                  <a:pt x="4636517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2" name="Title"/>
          <p:cNvSpPr>
            <a:spLocks noGrp="1"/>
          </p:cNvSpPr>
          <p:nvPr>
            <p:ph type="ctrTitle"/>
          </p:nvPr>
        </p:nvSpPr>
        <p:spPr>
          <a:xfrm>
            <a:off x="5827048" y="407987"/>
            <a:ext cx="5721484" cy="1325563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7030A0"/>
                </a:solidFill>
              </a:rPr>
              <a:t>Purpose</a:t>
            </a:r>
            <a:endParaRPr b="1" dirty="0">
              <a:solidFill>
                <a:srgbClr val="7030A0"/>
              </a:solidFill>
            </a:endParaRPr>
          </a:p>
        </p:txBody>
      </p:sp>
      <p:sp>
        <p:nvSpPr>
          <p:cNvPr id="3" name="Content Placeholder"/>
          <p:cNvSpPr>
            <a:spLocks noGrp="1"/>
          </p:cNvSpPr>
          <p:nvPr>
            <p:ph idx="1"/>
          </p:nvPr>
        </p:nvSpPr>
        <p:spPr>
          <a:xfrm>
            <a:off x="5827048" y="1868487"/>
            <a:ext cx="5721484" cy="4351338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To </a:t>
            </a:r>
            <a:r>
              <a:rPr lang="en-US" dirty="0"/>
              <a:t>support decision-making by visualizing options and their potential outcomes</a:t>
            </a:r>
          </a:p>
        </p:txBody>
      </p:sp>
    </p:spTree>
    <p:extLst>
      <p:ext uri="{BB962C8B-B14F-4D97-AF65-F5344CB8AC3E}">
        <p14:creationId xmlns:p14="http://schemas.microsoft.com/office/powerpoint/2010/main" val="42431730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network formed by white dots">
            <a:extLst>
              <a:ext uri="{FF2B5EF4-FFF2-40B4-BE49-F238E27FC236}">
                <a16:creationId xmlns:a16="http://schemas.microsoft.com/office/drawing/2014/main" id="{9CA88B44-244D-7113-B1E2-7DD7FC1884D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44105" r="1304" b="-6"/>
          <a:stretch/>
        </p:blipFill>
        <p:spPr>
          <a:xfrm>
            <a:off x="-7366" y="10"/>
            <a:ext cx="4855591" cy="6857990"/>
          </a:xfrm>
          <a:custGeom>
            <a:avLst/>
            <a:gdLst/>
            <a:ahLst/>
            <a:cxnLst/>
            <a:rect l="l" t="t" r="r" b="b"/>
            <a:pathLst>
              <a:path w="4636517" h="6858000">
                <a:moveTo>
                  <a:pt x="0" y="0"/>
                </a:moveTo>
                <a:lnTo>
                  <a:pt x="4636517" y="0"/>
                </a:lnTo>
                <a:lnTo>
                  <a:pt x="4636517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2" name="Title"/>
          <p:cNvSpPr>
            <a:spLocks noGrp="1"/>
          </p:cNvSpPr>
          <p:nvPr>
            <p:ph type="ctrTitle"/>
          </p:nvPr>
        </p:nvSpPr>
        <p:spPr>
          <a:xfrm>
            <a:off x="5827048" y="407987"/>
            <a:ext cx="5721484" cy="1325563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7030A0"/>
                </a:solidFill>
              </a:rPr>
              <a:t>Structure of a Decision Tree</a:t>
            </a:r>
          </a:p>
        </p:txBody>
      </p:sp>
      <p:sp>
        <p:nvSpPr>
          <p:cNvPr id="3" name="Content Placeholder"/>
          <p:cNvSpPr>
            <a:spLocks noGrp="1"/>
          </p:cNvSpPr>
          <p:nvPr>
            <p:ph idx="1"/>
          </p:nvPr>
        </p:nvSpPr>
        <p:spPr>
          <a:xfrm>
            <a:off x="5827048" y="1868487"/>
            <a:ext cx="5721484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b="1" dirty="0">
                <a:solidFill>
                  <a:srgbClr val="FF0000"/>
                </a:solidFill>
              </a:rPr>
              <a:t>Nodes</a:t>
            </a:r>
          </a:p>
          <a:p>
            <a:pPr lvl="1"/>
            <a:r>
              <a:rPr lang="en-US" b="1" dirty="0">
                <a:solidFill>
                  <a:srgbClr val="00B0F0"/>
                </a:solidFill>
              </a:rPr>
              <a:t>Decision Nodes:</a:t>
            </a:r>
            <a:r>
              <a:rPr lang="en-US" dirty="0"/>
              <a:t> Points where decisions are made</a:t>
            </a:r>
          </a:p>
          <a:p>
            <a:pPr lvl="1"/>
            <a:r>
              <a:rPr lang="en-US" b="1" dirty="0">
                <a:solidFill>
                  <a:srgbClr val="00B0F0"/>
                </a:solidFill>
              </a:rPr>
              <a:t>Chance Nodes: </a:t>
            </a:r>
            <a:r>
              <a:rPr lang="en-US" dirty="0"/>
              <a:t>Points where outcomes are uncertain</a:t>
            </a:r>
          </a:p>
          <a:p>
            <a:pPr lvl="1"/>
            <a:r>
              <a:rPr lang="en-US" b="1" dirty="0">
                <a:solidFill>
                  <a:srgbClr val="00B0F0"/>
                </a:solidFill>
              </a:rPr>
              <a:t>End Nodes:</a:t>
            </a:r>
            <a:r>
              <a:rPr lang="en-US" dirty="0"/>
              <a:t> Terminal points showing outcomes</a:t>
            </a:r>
          </a:p>
          <a:p>
            <a:pPr lvl="0"/>
            <a:r>
              <a:rPr lang="en-US" b="1" dirty="0">
                <a:solidFill>
                  <a:srgbClr val="FF0000"/>
                </a:solidFill>
              </a:rPr>
              <a:t>Branches</a:t>
            </a:r>
            <a:r>
              <a:rPr lang="en-US" dirty="0"/>
              <a:t>: Connect nodes, representing different choices or outcomes</a:t>
            </a:r>
          </a:p>
        </p:txBody>
      </p:sp>
    </p:spTree>
    <p:extLst>
      <p:ext uri="{BB962C8B-B14F-4D97-AF65-F5344CB8AC3E}">
        <p14:creationId xmlns:p14="http://schemas.microsoft.com/office/powerpoint/2010/main" val="125695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ctrTitle"/>
          </p:nvPr>
        </p:nvSpPr>
        <p:spPr>
          <a:xfrm>
            <a:off x="5827048" y="407987"/>
            <a:ext cx="5721484" cy="1325563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7030A0"/>
                </a:solidFill>
              </a:rPr>
              <a:t>How Decision Trees Work</a:t>
            </a:r>
          </a:p>
        </p:txBody>
      </p:sp>
      <p:sp>
        <p:nvSpPr>
          <p:cNvPr id="3" name="Content Placeholder"/>
          <p:cNvSpPr>
            <a:spLocks noGrp="1"/>
          </p:cNvSpPr>
          <p:nvPr>
            <p:ph idx="1"/>
          </p:nvPr>
        </p:nvSpPr>
        <p:spPr>
          <a:xfrm>
            <a:off x="5827048" y="1868487"/>
            <a:ext cx="5721484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b="1" dirty="0">
                <a:solidFill>
                  <a:srgbClr val="FF0000"/>
                </a:solidFill>
              </a:rPr>
              <a:t>Process</a:t>
            </a:r>
          </a:p>
          <a:p>
            <a:pPr lvl="1"/>
            <a:r>
              <a:rPr lang="en-US" dirty="0"/>
              <a:t>Start at the root node</a:t>
            </a:r>
          </a:p>
          <a:p>
            <a:pPr lvl="1"/>
            <a:r>
              <a:rPr lang="en-US" dirty="0"/>
              <a:t>Move through decision and chance nodes</a:t>
            </a:r>
          </a:p>
          <a:p>
            <a:pPr lvl="1"/>
            <a:r>
              <a:rPr lang="en-US" dirty="0"/>
              <a:t>Follow branches based on decisions and outcomes</a:t>
            </a:r>
          </a:p>
          <a:p>
            <a:pPr lvl="1"/>
            <a:r>
              <a:rPr lang="en-US" dirty="0"/>
              <a:t>Reach end nodes with final outcomes</a:t>
            </a:r>
          </a:p>
        </p:txBody>
      </p:sp>
      <p:pic>
        <p:nvPicPr>
          <p:cNvPr id="1026" name="Picture 2" descr="Decision Tree Analysi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311" y="491330"/>
            <a:ext cx="5421262" cy="4980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12088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ctrTitle"/>
          </p:nvPr>
        </p:nvSpPr>
        <p:spPr>
          <a:xfrm>
            <a:off x="4129548" y="407987"/>
            <a:ext cx="7418984" cy="1325563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7030A0"/>
                </a:solidFill>
              </a:rPr>
              <a:t>Visualization of a Decision Tree</a:t>
            </a:r>
          </a:p>
        </p:txBody>
      </p:sp>
      <p:sp>
        <p:nvSpPr>
          <p:cNvPr id="3" name="Content Placeholder"/>
          <p:cNvSpPr>
            <a:spLocks noGrp="1"/>
          </p:cNvSpPr>
          <p:nvPr>
            <p:ph idx="1"/>
          </p:nvPr>
        </p:nvSpPr>
        <p:spPr>
          <a:xfrm>
            <a:off x="5827048" y="1868487"/>
            <a:ext cx="5721484" cy="4351338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Example Graph</a:t>
            </a:r>
          </a:p>
          <a:p>
            <a:pPr lvl="1"/>
            <a:r>
              <a:rPr lang="en-US" dirty="0"/>
              <a:t>A simple decision tree chart that shows how a decision tree might classify data, such as predicting whether a customer will purchase a product based on their age and income</a:t>
            </a:r>
          </a:p>
        </p:txBody>
      </p:sp>
      <p:pic>
        <p:nvPicPr>
          <p:cNvPr id="2050" name="Picture 2" descr="A New Way to Visualize Decision Trees | The Official Blog of BigML.c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33550"/>
            <a:ext cx="5545394" cy="4962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48546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ctrTitle"/>
          </p:nvPr>
        </p:nvSpPr>
        <p:spPr>
          <a:xfrm>
            <a:off x="838200" y="643467"/>
            <a:ext cx="2951205" cy="5571066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FFF00"/>
                </a:solidFill>
              </a:rPr>
              <a:t>Types of Decision Trees</a:t>
            </a:r>
          </a:p>
        </p:txBody>
      </p:sp>
      <p:graphicFrame>
        <p:nvGraphicFramePr>
          <p:cNvPr id="6" name="Content Placeholder">
            <a:extLst>
              <a:ext uri="{FF2B5EF4-FFF2-40B4-BE49-F238E27FC236}">
                <a16:creationId xmlns:a16="http://schemas.microsoft.com/office/drawing/2014/main" id="{E3DEE5EC-4E1E-C722-B243-E1B5BDC94B31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5237018" y="653693"/>
          <a:ext cx="6303729" cy="55608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041891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ctrTitle"/>
          </p:nvPr>
        </p:nvSpPr>
        <p:spPr>
          <a:xfrm>
            <a:off x="838200" y="643467"/>
            <a:ext cx="3365090" cy="5571066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 </a:t>
            </a:r>
            <a:r>
              <a:rPr lang="en-US" b="1" dirty="0">
                <a:solidFill>
                  <a:srgbClr val="FFFF00"/>
                </a:solidFill>
              </a:rPr>
              <a:t>Advantages of Decision Trees in Business Analytics</a:t>
            </a:r>
          </a:p>
        </p:txBody>
      </p:sp>
      <p:graphicFrame>
        <p:nvGraphicFramePr>
          <p:cNvPr id="6" name="Content Placeholder">
            <a:extLst>
              <a:ext uri="{FF2B5EF4-FFF2-40B4-BE49-F238E27FC236}">
                <a16:creationId xmlns:a16="http://schemas.microsoft.com/office/drawing/2014/main" id="{A723BDBA-E897-9394-041B-1E24BFEA18BB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5237018" y="221227"/>
          <a:ext cx="6782917" cy="6238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574546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ctrTitle"/>
          </p:nvPr>
        </p:nvSpPr>
        <p:spPr>
          <a:xfrm>
            <a:off x="838200" y="643467"/>
            <a:ext cx="2951205" cy="5571066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Limitations </a:t>
            </a:r>
            <a:r>
              <a:rPr lang="en-US" b="1" dirty="0">
                <a:solidFill>
                  <a:srgbClr val="FFFF00"/>
                </a:solidFill>
              </a:rPr>
              <a:t>of Decision Trees</a:t>
            </a:r>
          </a:p>
        </p:txBody>
      </p:sp>
      <p:graphicFrame>
        <p:nvGraphicFramePr>
          <p:cNvPr id="6" name="Content Placeholder">
            <a:extLst>
              <a:ext uri="{FF2B5EF4-FFF2-40B4-BE49-F238E27FC236}">
                <a16:creationId xmlns:a16="http://schemas.microsoft.com/office/drawing/2014/main" id="{BB949BA5-3489-A126-DEED-336E293646F3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5029200" y="457201"/>
          <a:ext cx="6931742" cy="57573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569038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429</Words>
  <Application>Microsoft Office PowerPoint</Application>
  <PresentationFormat>Widescreen</PresentationFormat>
  <Paragraphs>55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Purpose</vt:lpstr>
      <vt:lpstr>Structure of a Decision Tree</vt:lpstr>
      <vt:lpstr>How Decision Trees Work</vt:lpstr>
      <vt:lpstr>Visualization of a Decision Tree</vt:lpstr>
      <vt:lpstr>Types of Decision Trees</vt:lpstr>
      <vt:lpstr> Advantages of Decision Trees in Business Analytics</vt:lpstr>
      <vt:lpstr>Limitations of Decision Trees</vt:lpstr>
      <vt:lpstr>Building a Decision Tree</vt:lpstr>
      <vt:lpstr>Applications in Business Analytics</vt:lpstr>
      <vt:lpstr>Applications in Business Analytics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</cp:revision>
  <dcterms:created xsi:type="dcterms:W3CDTF">2025-03-17T06:45:49Z</dcterms:created>
  <dcterms:modified xsi:type="dcterms:W3CDTF">2025-03-17T06:45:57Z</dcterms:modified>
</cp:coreProperties>
</file>