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0" dirty="0"/>
              <a:t>Chief Happiness Officer 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477400"/>
          </a:xfrm>
        </p:spPr>
        <p:txBody>
          <a:bodyPr>
            <a:noAutofit/>
          </a:bodyPr>
          <a:lstStyle/>
          <a:p>
            <a:r>
              <a:rPr lang="en-IN" sz="1200" b="1" dirty="0" err="1"/>
              <a:t>Armaan</a:t>
            </a:r>
            <a:r>
              <a:rPr lang="en-IN" sz="1200" b="1" dirty="0"/>
              <a:t> </a:t>
            </a:r>
            <a:r>
              <a:rPr lang="en-IN" sz="1200" b="1" dirty="0" err="1"/>
              <a:t>Salik.J</a:t>
            </a:r>
            <a:endParaRPr lang="en-IN" sz="1200" b="1" dirty="0"/>
          </a:p>
          <a:p>
            <a:r>
              <a:rPr lang="en-IN" sz="1100" dirty="0"/>
              <a:t>Assistant Professor,</a:t>
            </a:r>
          </a:p>
          <a:p>
            <a:r>
              <a:rPr lang="en-IN" sz="1100" dirty="0"/>
              <a:t>Jamal Institute of Management,</a:t>
            </a:r>
          </a:p>
          <a:p>
            <a:r>
              <a:rPr lang="en-IN" sz="1100" dirty="0"/>
              <a:t>Jamal Mohamed College.</a:t>
            </a:r>
          </a:p>
          <a:p>
            <a:r>
              <a:rPr lang="en-IN" sz="1100" dirty="0" smtClean="0"/>
              <a:t>Trichy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144803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Chief happiness officers are </a:t>
            </a:r>
            <a:r>
              <a:rPr lang="en-US" sz="2400" b="1" dirty="0"/>
              <a:t>typically senior managers within an HR department</a:t>
            </a:r>
            <a:r>
              <a:rPr lang="en-US" sz="2400" dirty="0"/>
              <a:t> who take a holistic approach to people’s well-being and happiness. </a:t>
            </a:r>
            <a:endParaRPr lang="en-US" sz="2400" dirty="0" smtClean="0"/>
          </a:p>
          <a:p>
            <a:r>
              <a:rPr lang="en-US" sz="2400" dirty="0" smtClean="0"/>
              <a:t>CHO </a:t>
            </a:r>
            <a:r>
              <a:rPr lang="en-US" sz="2400" dirty="0"/>
              <a:t>usually operates in a human resource (HR) department and provides support and consultation services to managers and employees. 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39815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IN" dirty="0"/>
          </a:p>
        </p:txBody>
      </p:sp>
      <p:pic>
        <p:nvPicPr>
          <p:cNvPr id="1026" name="Picture 2" descr="Responsibilities Of A Chief Happiness Offic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007" y="2222500"/>
            <a:ext cx="5968635" cy="447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07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Required</a:t>
            </a:r>
            <a:endParaRPr lang="en-IN" dirty="0"/>
          </a:p>
        </p:txBody>
      </p:sp>
      <p:pic>
        <p:nvPicPr>
          <p:cNvPr id="2050" name="Picture 2" descr="Skills of a Chief Happiness Offic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756" y="2222500"/>
            <a:ext cx="6001886" cy="450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62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Job Description of a </a:t>
            </a:r>
            <a:r>
              <a:rPr lang="en-US" b="0" dirty="0" smtClean="0"/>
              <a:t>CHO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078183"/>
            <a:ext cx="10554574" cy="446393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are looking for a Chief Happiness Officer who is passionate about and understands human resources. The perfect candidate represents the wishes of our employees and constantly ensures a positive working atmosphere.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Responsibilities: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Act as a link between the workforce and management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Survey and measure employee happiness among individuals and the company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Ensure a fundamentally positive working atmosphere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Create programs that improve employee satisfaction and motivation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Measure and track the success of initiatives aimed at improving employee happiness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smtClean="0"/>
              <a:t>Organize </a:t>
            </a:r>
            <a:r>
              <a:rPr lang="en-US" dirty="0"/>
              <a:t>workshops and team events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Skills: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Excellent social skills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Good assertive skills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Strong presentation and communication skills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Ability to build trust within an organisation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Strong emotional intelligence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Ability to manage stressful situations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Strong strategic thinking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Preferred qualifications: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Background in HR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Ideally completed further training to become a CHO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794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eading with heart: Deloitte’s Chief Happiness Officer on strengthening workplace inclusivit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795" y="2149836"/>
            <a:ext cx="7631161" cy="429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31970" y="62314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https://</a:t>
            </a:r>
            <a:r>
              <a:rPr lang="en-IN" dirty="0" smtClean="0"/>
              <a:t>www.peoplematters.in/article/diversity/leading-with-heart-deloittes-chief-happiness-officer-on-strengthening-workplace-inclusivity-40527</a:t>
            </a:r>
          </a:p>
        </p:txBody>
      </p:sp>
    </p:spTree>
    <p:extLst>
      <p:ext uri="{BB962C8B-B14F-4D97-AF65-F5344CB8AC3E}">
        <p14:creationId xmlns:p14="http://schemas.microsoft.com/office/powerpoint/2010/main" val="742700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</TotalTime>
  <Words>68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2</vt:lpstr>
      <vt:lpstr>Quotable</vt:lpstr>
      <vt:lpstr>Chief Happiness Officer </vt:lpstr>
      <vt:lpstr>Meaning</vt:lpstr>
      <vt:lpstr>Responsibilities</vt:lpstr>
      <vt:lpstr>Skills Required</vt:lpstr>
      <vt:lpstr>Job Description of a CHO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Chief Happiness Officer</dc:title>
  <dc:creator>admin</dc:creator>
  <cp:lastModifiedBy>admin</cp:lastModifiedBy>
  <cp:revision>3</cp:revision>
  <dcterms:created xsi:type="dcterms:W3CDTF">2024-12-21T03:33:25Z</dcterms:created>
  <dcterms:modified xsi:type="dcterms:W3CDTF">2024-12-21T03:47:24Z</dcterms:modified>
</cp:coreProperties>
</file>