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2E365-39AD-A0D2-A1A3-3CEBB3B498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Decision Making in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3E27C9-06E8-1994-2D14-75ACF478E6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Armaan salik</a:t>
            </a:r>
            <a:br>
              <a:rPr lang="en-US" dirty="0"/>
            </a:br>
            <a:r>
              <a:rPr lang="en-US" dirty="0" err="1"/>
              <a:t>jmc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181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0414B-19A7-EC79-3890-D0CD1A6DD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Decision-Making in Management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15A645E-85DF-8C33-2389-1F4707DA72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2" y="2034489"/>
            <a:ext cx="1029591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Decision-making is a critical function in management that involves selecting the best course of action among various alternatives to achieve organizational goals.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quality of decisions made by managers directly impacts the success and sustainability of an organization.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Effective decision-making ensures that resources are used efficiently, risks are minimized, and opportunities are maximized. </a:t>
            </a:r>
          </a:p>
        </p:txBody>
      </p:sp>
    </p:spTree>
    <p:extLst>
      <p:ext uri="{BB962C8B-B14F-4D97-AF65-F5344CB8AC3E}">
        <p14:creationId xmlns:p14="http://schemas.microsoft.com/office/powerpoint/2010/main" val="4536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1AFFD-3DAF-43DD-4C4D-4340C55BD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Strategies of Decision Making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C7E7C72-F403-8429-D747-41078302A8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3" y="1880601"/>
            <a:ext cx="11029615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Directive Strategy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Characteristics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Quick decisions, focused on efficiency, limited information.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Typical Use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Situations requiring rapid decisions with clear objectives.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Crisis management.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Analytical Strategy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Characteristics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Thorough analysis, data-driven, considers multiple alternatives.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Typical Use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Complex situations requiring detailed evaluation.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Strategic planning, investment decisions.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9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B8854-E66A-7AFA-D199-399D9B56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Strategies of Decision Making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A802F9A-FF96-942B-127D-C4B6E3186C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2" y="1715956"/>
            <a:ext cx="11029616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Conceptual Strategy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Characteristics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Creative, broad perspective, long-term focus.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Typical Use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Decisions involving innovation and future-oriented goals.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New product development, market expansion.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Behavioral Strategy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Characteristics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People-oriented, considers team dynamics and human factors.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Typical Use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Decisions impacting organizational culture or employee well-being.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Human resources policies, team-building activities.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536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0D7BB-48E8-47B6-C10C-C3A1E81A4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Steps in Rational Decision-Making Process</a:t>
            </a:r>
            <a:endParaRPr lang="en-IN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5260054-6C6E-5A20-5801-E5D19E155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31444"/>
            <a:ext cx="11203266" cy="4487432"/>
          </a:xfrm>
        </p:spPr>
        <p:txBody>
          <a:bodyPr>
            <a:normAutofit fontScale="9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 1: Identify the Problem or Opportunity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Clearly define the issue to be addressed or the opportunity to be explored.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 Identifying a drop in customer satisfaction.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 2: Gather Information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Collect relevant data and insights to understand the situation fully.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 Analyzing customer feedback and market trends.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 3: Identify Alternatives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Generate a list of possible solutions or courses of action.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 Developing multiple strategies to improve customer satisfaction.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 4: Evaluate Alternatives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Assess the pros and cons of each alternative, considering both quantitative and qualitative factors.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 Comparing the cost, time, and impact of each strategy.</a:t>
            </a:r>
          </a:p>
        </p:txBody>
      </p:sp>
    </p:spTree>
    <p:extLst>
      <p:ext uri="{BB962C8B-B14F-4D97-AF65-F5344CB8AC3E}">
        <p14:creationId xmlns:p14="http://schemas.microsoft.com/office/powerpoint/2010/main" val="11983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07E52-541B-3E27-EC95-EEE035F34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Steps in Rational Decision-Making Process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71E7C00-004E-7489-C38C-4FE2F2F9B4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2" y="1850496"/>
            <a:ext cx="1087449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 5: Choose the Best Alternative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Select the option that best aligns with organizational goals and provides the most favorable outcome.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 Opting for a strategy that balances cost-effectiveness with customer impact.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 6: Implement the Decision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Put the chosen solution into action, allocating necessary resources and assigning responsibilities.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 Launching a customer loyalty program.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Step 7: Monitor and Evaluate the Decision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Continuously track the results of the decision and make adjustments as needed.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Example: Monitoring customer satisfaction metrics post-implementation.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33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B1ADF-57F5-173A-2798-F5F2C9C34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Factors Influencing Decision-Making Process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52966-7538-6207-8DA9-761A3C2E3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59622"/>
            <a:ext cx="11131347" cy="48083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b="1" dirty="0"/>
              <a:t>Organizational Factors</a:t>
            </a:r>
            <a:r>
              <a:rPr lang="en-US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Structure</a:t>
            </a:r>
            <a:r>
              <a:rPr lang="en-US" sz="2000" dirty="0"/>
              <a:t>: Centralized vs. decentralized decision-making.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Culture</a:t>
            </a:r>
            <a:r>
              <a:rPr lang="en-US" sz="2000" dirty="0"/>
              <a:t>: The impact of organizational values and norms.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Resources</a:t>
            </a:r>
            <a:r>
              <a:rPr lang="en-US" sz="2000" dirty="0"/>
              <a:t>: Availability of time, money, and personnel.</a:t>
            </a:r>
          </a:p>
          <a:p>
            <a:pPr marL="0" indent="0">
              <a:buNone/>
            </a:pPr>
            <a:r>
              <a:rPr lang="en-US" sz="2000" b="1" dirty="0"/>
              <a:t>Personal Factors</a:t>
            </a:r>
            <a:r>
              <a:rPr lang="en-US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Experience</a:t>
            </a:r>
            <a:r>
              <a:rPr lang="en-US" sz="2000" dirty="0"/>
              <a:t>: Past experiences shape decision-making patterns.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Cognitive Biases</a:t>
            </a:r>
            <a:r>
              <a:rPr lang="en-US" sz="2000" dirty="0"/>
              <a:t>: Personal biases like overconfidence or risk aversion.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Emotional State</a:t>
            </a:r>
            <a:r>
              <a:rPr lang="en-US" sz="2000" dirty="0"/>
              <a:t>: Stress, mood, and emotional well-being.</a:t>
            </a:r>
          </a:p>
          <a:p>
            <a:pPr marL="0" indent="0">
              <a:buNone/>
            </a:pPr>
            <a:r>
              <a:rPr lang="en-US" sz="2000" b="1" dirty="0"/>
              <a:t>Environmental Factors</a:t>
            </a:r>
            <a:r>
              <a:rPr lang="en-US" sz="20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Economic Conditions</a:t>
            </a:r>
            <a:r>
              <a:rPr lang="en-US" sz="2000" dirty="0"/>
              <a:t>: Market trends, economic stability.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Technological Advances</a:t>
            </a:r>
            <a:r>
              <a:rPr lang="en-US" sz="2000" dirty="0"/>
              <a:t>: Availability of new tools and technologies.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Legal and Ethical Considerations</a:t>
            </a:r>
            <a:r>
              <a:rPr lang="en-US" sz="2000" dirty="0"/>
              <a:t>: Compliance with laws and ethical standards.</a:t>
            </a:r>
          </a:p>
        </p:txBody>
      </p:sp>
    </p:spTree>
    <p:extLst>
      <p:ext uri="{BB962C8B-B14F-4D97-AF65-F5344CB8AC3E}">
        <p14:creationId xmlns:p14="http://schemas.microsoft.com/office/powerpoint/2010/main" val="3601883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CD7E1-ADA4-D0D8-9061-C25A3B710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Overcoming Challenges in Decision Making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EC4BA-D4A4-7097-0017-1B2A79FF6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Strategies</a:t>
            </a:r>
            <a:r>
              <a:rPr lang="en-US" sz="2800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b="1" dirty="0"/>
              <a:t>Encourage Collaboration</a:t>
            </a:r>
            <a:r>
              <a:rPr lang="en-US" sz="2800" dirty="0"/>
              <a:t>: Involve diverse perspectives to reduce biases.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b="1" dirty="0"/>
              <a:t>Leverage Data</a:t>
            </a:r>
            <a:r>
              <a:rPr lang="en-US" sz="2800" dirty="0"/>
              <a:t>: Use data analytics to inform and support decision-making.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b="1" dirty="0"/>
              <a:t>Promote Flexibility</a:t>
            </a:r>
            <a:r>
              <a:rPr lang="en-US" sz="2800" dirty="0"/>
              <a:t>: Be willing to adapt and revise decisions as new information arises.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b="1" dirty="0"/>
              <a:t>Foster a Supportive Environment</a:t>
            </a:r>
            <a:r>
              <a:rPr lang="en-US" sz="2800" dirty="0"/>
              <a:t>: Encourage open communication and learning from </a:t>
            </a:r>
            <a:r>
              <a:rPr lang="en-US" sz="2800"/>
              <a:t>mistakes.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134285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</TotalTime>
  <Words>592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Wingdings 2</vt:lpstr>
      <vt:lpstr>Dividend</vt:lpstr>
      <vt:lpstr>Decision Making in Management</vt:lpstr>
      <vt:lpstr>Decision-Making in Management</vt:lpstr>
      <vt:lpstr>Strategies of Decision Making</vt:lpstr>
      <vt:lpstr>Strategies of Decision Making</vt:lpstr>
      <vt:lpstr>Steps in Rational Decision-Making Process</vt:lpstr>
      <vt:lpstr>Steps in Rational Decision-Making Process</vt:lpstr>
      <vt:lpstr>Factors Influencing Decision-Making Process</vt:lpstr>
      <vt:lpstr>Overcoming Challenges in Decision Making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armaan salik</dc:creator>
  <cp:lastModifiedBy>armaan salik</cp:lastModifiedBy>
  <cp:revision>1</cp:revision>
  <dcterms:created xsi:type="dcterms:W3CDTF">2024-08-08T16:48:36Z</dcterms:created>
  <dcterms:modified xsi:type="dcterms:W3CDTF">2024-08-08T16:55:33Z</dcterms:modified>
</cp:coreProperties>
</file>