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457200" y="5229992"/>
            <a:ext cx="46089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Crafting the Supply Chain Strategy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332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Supply Chain Strategy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Supply Chain Strategy refers to the long-term planning and decision-making process that drives the design, management, and coordination of supply chain activities.</a:t>
            </a:r>
          </a:p>
          <a:p>
            <a:r>
              <a:rPr lang="en-US" dirty="0"/>
              <a:t>Importance: A well-crafted strategy optimizes operations, reduces costs, and enhances customer satisfaction.</a:t>
            </a:r>
          </a:p>
          <a:p>
            <a:r>
              <a:rPr lang="en-US" dirty="0"/>
              <a:t>Key Goal: Aligning supply chain capabilities with business objectives.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232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Stages of Crafting a Supply Chain </a:t>
            </a:r>
            <a:r>
              <a:rPr lang="en-US" b="1" dirty="0" smtClean="0"/>
              <a:t>Strategy</a:t>
            </a:r>
            <a:endParaRPr lang="en-IN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24128" y="2174022"/>
            <a:ext cx="9433993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Stage 1: Define Business Strategy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Understand company goals, market demands, and target customers.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Stage 2: Design the Supply Chain Network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Decisions regarding suppliers, manufacturing, distribution, and logistics.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Stage 3: Choose Supply Chain Strategy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Push or Pull model, Lean or Agile, etc.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Stage 4: Plan and Execute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 detailed plans for demand forecasting, procurement, and inventory management.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Stage 5: Continuous Improvement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Regularly evaluate and refine the strategy based on performance metrics.</a:t>
            </a:r>
          </a:p>
        </p:txBody>
      </p:sp>
    </p:spTree>
    <p:extLst>
      <p:ext uri="{BB962C8B-B14F-4D97-AF65-F5344CB8AC3E}">
        <p14:creationId xmlns:p14="http://schemas.microsoft.com/office/powerpoint/2010/main" val="3214753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Key Strategy Performance Attributes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24128" y="2008201"/>
            <a:ext cx="9536650" cy="2534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Cost Efficiency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Minimizing operational costs while maximizing value.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Speed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Quick delivery and responsive service to meet market demands.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Quality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Ensuring high-quality products and services.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Flexibility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Ability to adapt to changes in demand, supply disruptions, or market conditions.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Sustainability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Ethical sourcing, reducing waste, and minimizing environmental impact.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Customer Service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Meeting customer expectations and enhancing their experience. </a:t>
            </a:r>
          </a:p>
        </p:txBody>
      </p:sp>
    </p:spTree>
    <p:extLst>
      <p:ext uri="{BB962C8B-B14F-4D97-AF65-F5344CB8AC3E}">
        <p14:creationId xmlns:p14="http://schemas.microsoft.com/office/powerpoint/2010/main" val="3315596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Drivers of Supply Chain Performance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Facilities</a:t>
            </a:r>
            <a:r>
              <a:rPr lang="en-US" dirty="0"/>
              <a:t>: Location, layout, and capacity of warehouses, factories, and retail locations.</a:t>
            </a:r>
          </a:p>
          <a:p>
            <a:r>
              <a:rPr lang="en-US" b="1" dirty="0"/>
              <a:t>Inventory</a:t>
            </a:r>
            <a:r>
              <a:rPr lang="en-US" dirty="0"/>
              <a:t>: Management of stock to balance demand with supply.</a:t>
            </a:r>
          </a:p>
          <a:p>
            <a:r>
              <a:rPr lang="en-US" b="1" dirty="0"/>
              <a:t>Transportation</a:t>
            </a:r>
            <a:r>
              <a:rPr lang="en-US" dirty="0"/>
              <a:t>: Mode of transport and route optimization to ensure timely delivery.</a:t>
            </a:r>
          </a:p>
          <a:p>
            <a:r>
              <a:rPr lang="en-US" b="1" dirty="0"/>
              <a:t>Information</a:t>
            </a:r>
            <a:r>
              <a:rPr lang="en-US" dirty="0"/>
              <a:t>: Data flow and communication channels that drive decision-making.</a:t>
            </a:r>
          </a:p>
          <a:p>
            <a:r>
              <a:rPr lang="en-US" b="1" dirty="0"/>
              <a:t>Sourcing</a:t>
            </a:r>
            <a:r>
              <a:rPr lang="en-US" dirty="0"/>
              <a:t>: Supplier selection, contracts, and relationships.</a:t>
            </a:r>
          </a:p>
          <a:p>
            <a:r>
              <a:rPr lang="en-US" b="1" dirty="0"/>
              <a:t>Pricing</a:t>
            </a:r>
            <a:r>
              <a:rPr lang="en-US" dirty="0"/>
              <a:t>: Strategy for setting prices in response to demand and competition.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4804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Aligning the Supply Chain Strategy with Business 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supply chain must complement business goals, like cost reduction, product innovation, or market expansion.</a:t>
            </a:r>
          </a:p>
          <a:p>
            <a:r>
              <a:rPr lang="en-US"/>
              <a:t>Example: If a company’s goal is to offer premium products, the supply chain must support high quality and reliability, possibly at the expense of cost efficiency.</a:t>
            </a:r>
          </a:p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34389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</TotalTime>
  <Words>373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Tw Cen MT</vt:lpstr>
      <vt:lpstr>Tw Cen MT Condensed</vt:lpstr>
      <vt:lpstr>Wingdings 3</vt:lpstr>
      <vt:lpstr>Integral</vt:lpstr>
      <vt:lpstr> Crafting the Supply Chain Strategy </vt:lpstr>
      <vt:lpstr>Introduction to Supply Chain Strategy</vt:lpstr>
      <vt:lpstr>Stages of Crafting a Supply Chain Strategy</vt:lpstr>
      <vt:lpstr>Key Strategy Performance Attributes</vt:lpstr>
      <vt:lpstr>Process Drivers of Supply Chain Performance</vt:lpstr>
      <vt:lpstr>Aligning the Supply Chain Strategy with Business Objectives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Crafting the Supply Chain Strategy </dc:title>
  <dc:creator>admin</dc:creator>
  <cp:lastModifiedBy>admin</cp:lastModifiedBy>
  <cp:revision>1</cp:revision>
  <dcterms:created xsi:type="dcterms:W3CDTF">2025-01-25T03:34:35Z</dcterms:created>
  <dcterms:modified xsi:type="dcterms:W3CDTF">2025-01-25T03:36:51Z</dcterms:modified>
</cp:coreProperties>
</file>