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747" autoAdjust="0"/>
  </p:normalViewPr>
  <p:slideViewPr>
    <p:cSldViewPr snapToGrid="0">
      <p:cViewPr varScale="1">
        <p:scale>
          <a:sx n="102" d="100"/>
          <a:sy n="102" d="100"/>
        </p:scale>
        <p:origin x="8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Process of Implementation &amp; Competitive Tactics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767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the Process of Implementation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923112"/>
            <a:ext cx="10831875" cy="4193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Implementation refers to the execution of strategic plans to achieve organizational objectives.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Key Stages of Implementation: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Planning: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Setting clear objectives and defining action plans.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Execution: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Carrying out the defined actions and tasks.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Monitoring: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Measuring progress and making adjustments if necessary.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Review: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Analyzing outcomes and ensuring alignment with strategic goals.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Goal: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Efficient and effective implementation ensures that strategies are carried out successfully and lead to desired results.</a:t>
            </a:r>
          </a:p>
        </p:txBody>
      </p:sp>
    </p:spTree>
    <p:extLst>
      <p:ext uri="{BB962C8B-B14F-4D97-AF65-F5344CB8AC3E}">
        <p14:creationId xmlns:p14="http://schemas.microsoft.com/office/powerpoint/2010/main" val="971476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Competitive Tactics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715956"/>
            <a:ext cx="10831875" cy="5027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Definition: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Competitive tactics are short-term actions designed to help a company outmaneuver its competitors.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Types of Competitive Tactics: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Cost Leadership: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Reducing costs to offer lower prices while maintaining profitability.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Differentiation: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Offering unique products/services that stand out in the market.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Focus Strategy: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Targeting a specific market segment with tailored offerings.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Cost Leadership: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Walmart’s low-price strategy.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Differentiation: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Apple’s premium product design and ecosystem.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Focus Strategy: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Tesla’s focus on electric vehicles.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Objective: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gain a competitive advantage by being more efficient, innovative, or customer-focused than competitors.</a:t>
            </a:r>
          </a:p>
        </p:txBody>
      </p:sp>
    </p:spTree>
    <p:extLst>
      <p:ext uri="{BB962C8B-B14F-4D97-AF65-F5344CB8AC3E}">
        <p14:creationId xmlns:p14="http://schemas.microsoft.com/office/powerpoint/2010/main" val="234845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Timing Tactics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715956"/>
            <a:ext cx="10975808" cy="502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Timing tactics involve launching products or strategies at the right time to maximize market impact.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Types of Timing Tactics: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First Mover Advantage: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Gaining market share by being the first to introduce a product or service (e.g., Netflix in streaming).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Fast Follower: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Entering the market quickly after a first mover with an improved product or service (e.g., Android’s entry into the smartphone market).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Late Mover: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Entering the market when conditions are more favorable, such as when the market is less risky or more established (e.g., Walmart’s online grocery business).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First Mover: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Amazon's launch of Amazon Prime Video before other streaming services.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Fast Follower: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Samsung’s rapid adoption of new smartphone features introduced by Apple.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Objective: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The right timing can ensure a successful market entry, minimize risks, and maximize profitability.</a:t>
            </a:r>
          </a:p>
        </p:txBody>
      </p:sp>
    </p:spTree>
    <p:extLst>
      <p:ext uri="{BB962C8B-B14F-4D97-AF65-F5344CB8AC3E}">
        <p14:creationId xmlns:p14="http://schemas.microsoft.com/office/powerpoint/2010/main" val="2786943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Market Location Tactics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637892"/>
            <a:ext cx="10908075" cy="502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Market location tactics focus on selecting the optimal locations for business operations to enhance market reach and profitability.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Types of Market Location Tactics: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Geographical Diversification: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Expanding to new regions to reduce market risk (e.g., McDonald’s expanding globally).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Market Saturation: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Entering highly competitive markets where a company can dominate.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Niche Markets: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Targeting specific areas or regions with unmet needs.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Geographical Diversification: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Starbucks' expansion into Asia.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Market Saturation: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Coca-Cola's efforts in urban areas with high density.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Objective: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Choosing the right market location helps optimize supply chain efficiency, reduce risks, and expand customer base.</a:t>
            </a:r>
          </a:p>
        </p:txBody>
      </p:sp>
    </p:spTree>
    <p:extLst>
      <p:ext uri="{BB962C8B-B14F-4D97-AF65-F5344CB8AC3E}">
        <p14:creationId xmlns:p14="http://schemas.microsoft.com/office/powerpoint/2010/main" val="1611131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Defensive Tactics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548381"/>
            <a:ext cx="10696408" cy="5445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Defensive tactics are strategies used by a company to protect its market share and competitive advantage from competitors.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Types of Defensive Tactics: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Cost Leadership Defense: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Maintaining low costs to make it difficult for competitors to undercut prices (e.g., Ryanair’s cost structure).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Product Innovation Defense: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Continuously improving products to stay ahead of competitors (e.g., Coca-Cola introducing new flavors).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Customer Loyalty Programs: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Encouraging repeat business through rewards and incentives (e.g., airline frequent flyer programs).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Examples: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Cost Leadership Defense: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IKEA’s competitive pricing and efficient supply chain.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Product Innovation Defense: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Apple’s consistent product upgrades and releases.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Objective: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maintain market dominance and protect against competitive threats by building barriers to entry.</a:t>
            </a:r>
          </a:p>
        </p:txBody>
      </p:sp>
    </p:spTree>
    <p:extLst>
      <p:ext uri="{BB962C8B-B14F-4D97-AF65-F5344CB8AC3E}">
        <p14:creationId xmlns:p14="http://schemas.microsoft.com/office/powerpoint/2010/main" val="4186217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Flexible Organizational Structure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715956"/>
            <a:ext cx="10789541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 flexible organizational structure allows a company to adapt to changes in the market, industry, or environment quickly.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Types of Flexible Structures: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Matrix Structure: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Combines functional and project-based structures for better flexibility (e.g., Google).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Flat Structure: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Fewer hierarchical levels, fostering communication and quicker decision-making (e.g., startups).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Team-Based Structure: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Organizing teams around specific tasks or objectives to increase efficiency and responsiveness.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Benefits: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Faster Decision-Making: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 flatter structure allows quicker responses to changes.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Improved Communication: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Cross-functional teams facilitate better collaboration.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Adaptability: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Flexible organizations can more easily pivot when facing new challenges or opportunities.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Objective: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ensure that the organization can quickly adapt and respond to external and internal changes.</a:t>
            </a:r>
          </a:p>
        </p:txBody>
      </p:sp>
    </p:spTree>
    <p:extLst>
      <p:ext uri="{BB962C8B-B14F-4D97-AF65-F5344CB8AC3E}">
        <p14:creationId xmlns:p14="http://schemas.microsoft.com/office/powerpoint/2010/main" val="3033611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Managing Corporate Culture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583882"/>
            <a:ext cx="10679061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Corporate culture refers to the shared values, beliefs, and behaviors that shape how employees interact and perform within an organization.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Steps to Manage Corporate Culture: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Clear Vision and Values: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Defining and communicating the company’s core values and goals.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Employee Engagement: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Fostering a work environment where employees are motivated and aligned with company objectives.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Leadership Development: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Ensuring that leaders exemplify the desired cultural traits.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Continuous Improvement: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Regularly assessing and refining corporate culture to meet evolving needs.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Employee Engagement: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Google’s culture of innovation and employee autonomy.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Leadership Development: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Zappos’ focus on customer service and employee happiness.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Objective: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 strong corporate culture drives performance, promotes a positive work environment, and enhances long-term organizational success.</a:t>
            </a:r>
          </a:p>
        </p:txBody>
      </p:sp>
    </p:spTree>
    <p:extLst>
      <p:ext uri="{BB962C8B-B14F-4D97-AF65-F5344CB8AC3E}">
        <p14:creationId xmlns:p14="http://schemas.microsoft.com/office/powerpoint/2010/main" val="79092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3" y="2067030"/>
            <a:ext cx="10315408" cy="3905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Summary: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The process of implementation and competitive tactics are essential for organizations to succeed in a competitive market. By using a combination of competitive, timing, market location, defensive tactics, and a flexible organizational structure, companies can manage risks and capitalize on opportunities. Managing corporate culture further strengthens the foundation for success.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Final Thought: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Successful implementation requires strategic alignment, effective leadership, and continuous adaptation to the external environment.</a:t>
            </a:r>
          </a:p>
        </p:txBody>
      </p:sp>
    </p:spTree>
    <p:extLst>
      <p:ext uri="{BB962C8B-B14F-4D97-AF65-F5344CB8AC3E}">
        <p14:creationId xmlns:p14="http://schemas.microsoft.com/office/powerpoint/2010/main" val="187627187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</TotalTime>
  <Words>960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Wingdings 2</vt:lpstr>
      <vt:lpstr>Dividend</vt:lpstr>
      <vt:lpstr>The Process of Implementation &amp; Competitive Tactics</vt:lpstr>
      <vt:lpstr>Introduction to the Process of Implementation</vt:lpstr>
      <vt:lpstr>Competitive Tactics</vt:lpstr>
      <vt:lpstr>Timing Tactics</vt:lpstr>
      <vt:lpstr>Market Location Tactics</vt:lpstr>
      <vt:lpstr>Defensive Tactics</vt:lpstr>
      <vt:lpstr>Flexible Organizational Structure</vt:lpstr>
      <vt:lpstr>Managing Corporate Culture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Process of Implementation &amp; Competitive Tactics</dc:title>
  <dc:creator>admin</dc:creator>
  <cp:lastModifiedBy>admin</cp:lastModifiedBy>
  <cp:revision>1</cp:revision>
  <dcterms:created xsi:type="dcterms:W3CDTF">2025-02-27T06:44:40Z</dcterms:created>
  <dcterms:modified xsi:type="dcterms:W3CDTF">2025-02-27T06:48:27Z</dcterms:modified>
</cp:coreProperties>
</file>