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957D-4F6B-0AF3-78EC-D34DD971E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Planning in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4AB01-D6E3-804A-12E7-D3D2CDCEA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ARMAAN SALIK</a:t>
            </a:r>
          </a:p>
          <a:p>
            <a:r>
              <a:rPr lang="en-US" dirty="0"/>
              <a:t>JMC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84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5F56-9E60-E137-9DAF-0384AEB3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Concept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C3BD7-CB2A-1AA2-A165-58298A31A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24334"/>
            <a:ext cx="11029615" cy="3678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Planning is the process of setting objectives and determining the best course of action to achieve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Key Factors </a:t>
            </a:r>
            <a:r>
              <a:rPr lang="en-US" sz="28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Establishing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Developing strategies to achieve those goals.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Allocating resources efficiently.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Anticipating potential challenges.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3694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D83D-59BE-A226-6510-3C92C805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Significance of Planning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74EC-4C71-A39D-CAE7-0CEE0FC63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Importance</a:t>
            </a:r>
            <a:r>
              <a:rPr lang="en-US" sz="2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Provides direction and a sense of purpose.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Reduces uncertainties and risks by anticipating future conditions.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Facilitates decision-making by providing a framework.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Promotes efficient use of resources.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Enhances coordination among different departments.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8321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F5E0-7F84-6986-C414-CE575D52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4DAFE-8430-2F12-8208-B8FD45610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Strategic Plan</a:t>
            </a:r>
            <a:r>
              <a:rPr lang="en-US" sz="28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Definition</a:t>
            </a:r>
            <a:r>
              <a:rPr lang="en-US" sz="2800" dirty="0"/>
              <a:t>: Long-term planning focused on achieving broad organizational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Scope</a:t>
            </a:r>
            <a:r>
              <a:rPr lang="en-US" sz="2800" dirty="0"/>
              <a:t>: Covers the entire organization.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Timeframe</a:t>
            </a:r>
            <a:r>
              <a:rPr lang="en-US" sz="2800" dirty="0"/>
              <a:t>: Typically 3-5 years or more.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Examples</a:t>
            </a:r>
            <a:r>
              <a:rPr lang="en-US" sz="2800" dirty="0"/>
              <a:t>: Market expansion strategies, mergers, and acquisitions.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74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C1C2-B6DD-1DC3-B2B4-168A954D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570D-3FDC-8391-7F64-E371D61D4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Tactical Plan</a:t>
            </a:r>
            <a:r>
              <a:rPr lang="en-US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Definition</a:t>
            </a:r>
            <a:r>
              <a:rPr lang="en-US" sz="2400" dirty="0"/>
              <a:t>: Short to medium-term planning that translates strategic plans into specific 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Scope</a:t>
            </a:r>
            <a:r>
              <a:rPr lang="en-US" sz="2400" dirty="0"/>
              <a:t>: Focuses on specific departments or functions.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Timeframe</a:t>
            </a:r>
            <a:r>
              <a:rPr lang="en-US" sz="2400" dirty="0"/>
              <a:t>: 1-3 years.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Examples</a:t>
            </a:r>
            <a:r>
              <a:rPr lang="en-US" sz="2400" dirty="0"/>
              <a:t>: Marketing campaigns, product development plans.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860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A494-0629-1536-C8F0-08F04B910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A22C-8C9B-4B7D-F3CC-ADA4C7FD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Operational Plan</a:t>
            </a:r>
            <a:r>
              <a:rPr lang="en-US" sz="24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Definition</a:t>
            </a:r>
            <a:r>
              <a:rPr lang="en-US" sz="2400" dirty="0"/>
              <a:t>: Day-to-day planning that deals with the routine operations of the organization.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Scope</a:t>
            </a:r>
            <a:r>
              <a:rPr lang="en-US" sz="2400" dirty="0"/>
              <a:t>: Very specific and detailed, focusing on short-term objectives.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Timeframe</a:t>
            </a:r>
            <a:r>
              <a:rPr lang="en-US" sz="2400" dirty="0"/>
              <a:t>: Daily, weekly, or monthly.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Examples</a:t>
            </a:r>
            <a:r>
              <a:rPr lang="en-US" sz="2400" dirty="0"/>
              <a:t>: Production schedules, staffing plans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988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FF140-323B-62B1-8E35-09938550D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Process of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18C86-DD6E-06E4-2E3F-140F65B5A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1723"/>
            <a:ext cx="6107284" cy="480593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/>
              <a:t>Setting Objectives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Define clear, measurable, and achievable goals.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Developing Premises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Assumptions about the future environment in which plans will operate.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Identifying Alternatives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Explore different ways to achieve the objectives.</a:t>
            </a:r>
          </a:p>
          <a:p>
            <a:pPr>
              <a:buFont typeface="+mj-lt"/>
              <a:buAutoNum type="arabicPeriod"/>
            </a:pPr>
            <a:r>
              <a:rPr lang="en-US" sz="2400" b="1" dirty="0"/>
              <a:t>Evaluating Alternatives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dirty="0"/>
              <a:t>Assess the pros and cons of each alternative.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7AABB-374F-C76A-78DF-DF125B452261}"/>
              </a:ext>
            </a:extLst>
          </p:cNvPr>
          <p:cNvSpPr txBox="1"/>
          <p:nvPr/>
        </p:nvSpPr>
        <p:spPr>
          <a:xfrm>
            <a:off x="6524089" y="2408028"/>
            <a:ext cx="52809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5. </a:t>
            </a:r>
            <a:r>
              <a:rPr lang="en-US" sz="2400" b="1" dirty="0"/>
              <a:t>Selecting the Best Alternative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400" dirty="0"/>
              <a:t>Choose the most suitable course of action.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6. </a:t>
            </a:r>
            <a:r>
              <a:rPr lang="en-US" sz="2400" b="1" dirty="0"/>
              <a:t>Implementing the Plan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400" dirty="0"/>
              <a:t>Execute the chosen plan with the necessary resources.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7. </a:t>
            </a:r>
            <a:r>
              <a:rPr lang="en-US" sz="2400" b="1" dirty="0"/>
              <a:t>Monitoring and Controlling</a:t>
            </a:r>
            <a:r>
              <a:rPr lang="en-US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400" dirty="0"/>
              <a:t>Continuously track progress and make adjustments as needed.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438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5AAC-4959-86EE-BCB9-C857B834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Barriers to Effective Planning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101AC66-736F-C1AC-DF0A-EB6DB0AAC8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81192" y="2096447"/>
            <a:ext cx="106999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Information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Incomplete or inaccurate data can hinder effective planning.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Resistance to Change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Employees may resist new plans or changes in existing plans.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Inflexibility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Rigid plans that don’t allow for adjustments can fail when unexpected situations arise.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Overemphasis on Present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Focusing too much on current operations can limit future-oriented planning.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Complexity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Overly complicated plans may be difficult to understand and implement. </a:t>
            </a:r>
          </a:p>
        </p:txBody>
      </p:sp>
    </p:spTree>
    <p:extLst>
      <p:ext uri="{BB962C8B-B14F-4D97-AF65-F5344CB8AC3E}">
        <p14:creationId xmlns:p14="http://schemas.microsoft.com/office/powerpoint/2010/main" val="303726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D195-A259-1112-7B77-7FF5F91D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Overcoming Barriers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B05E8DD-EC07-032A-B5EF-560A80EC66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8999" y="2034802"/>
            <a:ext cx="1094641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Encourage Flexibility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Develop adaptable plans that can evolve with changing circumstances.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Communication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Ensure clear and open communication during the planning process.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Engage Stakeholders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Involve key stakeholders in the planning process to gain their support.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 Technology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Leverage data analytics and planning tools to improve accuracy and efficiency.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Reviews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Conduct periodic reviews to assess and update plans as needed. </a:t>
            </a:r>
          </a:p>
        </p:txBody>
      </p:sp>
    </p:spTree>
    <p:extLst>
      <p:ext uri="{BB962C8B-B14F-4D97-AF65-F5344CB8AC3E}">
        <p14:creationId xmlns:p14="http://schemas.microsoft.com/office/powerpoint/2010/main" val="15507735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</TotalTime>
  <Words>468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Wingdings</vt:lpstr>
      <vt:lpstr>Wingdings 2</vt:lpstr>
      <vt:lpstr>Dividend</vt:lpstr>
      <vt:lpstr>Planning in Management</vt:lpstr>
      <vt:lpstr>Concept of Planning</vt:lpstr>
      <vt:lpstr>Significance of Planning</vt:lpstr>
      <vt:lpstr>Classification of Planning</vt:lpstr>
      <vt:lpstr>Classification of Planning</vt:lpstr>
      <vt:lpstr>Classification of Planning</vt:lpstr>
      <vt:lpstr>Process of Planning</vt:lpstr>
      <vt:lpstr>Barriers to Effective Planning</vt:lpstr>
      <vt:lpstr>Overcoming Barriers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ARMAAN SALIK .</dc:creator>
  <cp:lastModifiedBy>armaan salik</cp:lastModifiedBy>
  <cp:revision>2</cp:revision>
  <dcterms:created xsi:type="dcterms:W3CDTF">2024-08-08T16:42:15Z</dcterms:created>
  <dcterms:modified xsi:type="dcterms:W3CDTF">2024-08-08T16:48:40Z</dcterms:modified>
</cp:coreProperties>
</file>