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6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9796-B51C-AA03-4A2F-5E03C85B5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and Operations Planning in SCM – </a:t>
            </a:r>
            <a:br>
              <a:rPr lang="en-US" dirty="0"/>
            </a:br>
            <a:r>
              <a:rPr lang="en-US" sz="2700" dirty="0"/>
              <a:t>Enhancing Supply Chain Efficiency through Integrated Planning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655F0-26AB-3EA8-9E57-E40F8161F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Armaan </a:t>
            </a:r>
            <a:r>
              <a:rPr lang="en-IN" dirty="0" err="1"/>
              <a:t>Salik</a:t>
            </a:r>
            <a:r>
              <a:rPr lang="en-IN" dirty="0"/>
              <a:t> J</a:t>
            </a:r>
          </a:p>
        </p:txBody>
      </p:sp>
    </p:spTree>
    <p:extLst>
      <p:ext uri="{BB962C8B-B14F-4D97-AF65-F5344CB8AC3E}">
        <p14:creationId xmlns:p14="http://schemas.microsoft.com/office/powerpoint/2010/main" val="227734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66528-2B18-9CC3-BBDF-04475DB1A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S&amp;OP in Global SCM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4F26A-95D8-B255-A90F-1D6DF2347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Enhanced global visibility.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Synergies across subsidiaries.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Strategic decision-making at the C-suite level.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Efficient management of large-scale operations.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03635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899D-FB80-27CF-9373-5A3B6AF98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Future of S&amp;OP in Supply Chains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0E985-E8FD-A649-3348-2943FA97F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Integration with advanced analytics and AI.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Dynamic response systems for market changes.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Strengthened cross-disciplinary collaborations.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AE0F27-B2AA-EC61-CB7C-2C360D211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6C3701D-0540-2436-83AA-691407EAC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42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8955-3176-0EEE-FBF2-2A2201525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893851"/>
            <a:ext cx="11029616" cy="616621"/>
          </a:xfrm>
        </p:spPr>
        <p:txBody>
          <a:bodyPr/>
          <a:lstStyle/>
          <a:p>
            <a:r>
              <a:rPr lang="en-US" dirty="0"/>
              <a:t>Sales and Operations Planning in SCM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A05D-ABEA-0B72-D5D4-52EDC85E1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69898"/>
            <a:ext cx="11029615" cy="469529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Definition</a:t>
            </a:r>
            <a:r>
              <a:rPr lang="en-US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S&amp;OP is a management process that aligns supply and demand across functions, ensuring operational efficiency and strategic alignment.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Key Features</a:t>
            </a:r>
            <a:r>
              <a:rPr lang="en-US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Cross-functional collaboration.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Periodic review and updates (e.g., monthly cycles).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Data-driven decision-making.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Significance in SCM</a:t>
            </a:r>
            <a:r>
              <a:rPr lang="en-US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Reduces uncertainty in demand and supply.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Aligns tactical and strategic objectives.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Enhances supply chain agility and resilience.</a:t>
            </a:r>
          </a:p>
        </p:txBody>
      </p:sp>
    </p:spTree>
    <p:extLst>
      <p:ext uri="{BB962C8B-B14F-4D97-AF65-F5344CB8AC3E}">
        <p14:creationId xmlns:p14="http://schemas.microsoft.com/office/powerpoint/2010/main" val="339628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830079-31B4-F704-E5F2-38041D6DA0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514" y="400692"/>
            <a:ext cx="11332395" cy="6207194"/>
          </a:xfrm>
        </p:spPr>
      </p:pic>
    </p:spTree>
    <p:extLst>
      <p:ext uri="{BB962C8B-B14F-4D97-AF65-F5344CB8AC3E}">
        <p14:creationId xmlns:p14="http://schemas.microsoft.com/office/powerpoint/2010/main" val="65075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B408-A528-15A8-5CE0-91B2A7EA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Objectives of S&amp;OP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E4CD-3609-FDEA-117E-8258F1FB5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22234"/>
            <a:ext cx="11029615" cy="44155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Demand-Supply Balance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Ensure that production plans align with forecasted demand.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Resource Optimization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Efficient use of manufacturing, warehousing, and transportation resources.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Customer Satisfaction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 service levels by ensuring timely deliveries.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Profitability and Performance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Minimize costs associated with excess inventory and stockouts.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Enhance overall supply chain performance metrics.</a:t>
            </a:r>
          </a:p>
        </p:txBody>
      </p:sp>
    </p:spTree>
    <p:extLst>
      <p:ext uri="{BB962C8B-B14F-4D97-AF65-F5344CB8AC3E}">
        <p14:creationId xmlns:p14="http://schemas.microsoft.com/office/powerpoint/2010/main" val="409773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DB2F-45C6-3B07-AB46-9DF492803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The S&amp;OP Framework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85B1A1F-68AE-B505-9B83-7A0CBD9AD2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2024618"/>
            <a:ext cx="652852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Local S&amp;OP Steps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Gathering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Compile historical data, forecasts, and operational constraints.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Integrate data from ERP and other systems.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Demand Planning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Analyze sales trends and forecasts.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Incorporate market insights and promotional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Supply Planning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Evaluate production capacity and material availability.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Create constrained supply plans to meet demand forecasts.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Pre-Meeting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Identify gaps between demand and supply.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Develop mitigation plans and trade-off solutions.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Executive Meeting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Approve final S&amp;OP plan.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Align tactical plans with strategic goals.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FC8C36C-12BE-B60C-A8C2-4490E71A0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032" y="2163117"/>
            <a:ext cx="446824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Global S&amp;OP Steps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Roll-Up Consolidation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Aggregate S&amp;OP plans from all subsidiaries.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Standardize data for global analysis.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Global Executive Review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Align local plans with corporate strategy.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Monitor global KPIs and identify synergies.</a:t>
            </a:r>
          </a:p>
        </p:txBody>
      </p:sp>
    </p:spTree>
    <p:extLst>
      <p:ext uri="{BB962C8B-B14F-4D97-AF65-F5344CB8AC3E}">
        <p14:creationId xmlns:p14="http://schemas.microsoft.com/office/powerpoint/2010/main" val="21020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D91B6-9F4A-69BD-C5EB-61635728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2551092-3775-FCD2-8475-0F40E8AE14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3836"/>
          <a:stretch/>
        </p:blipFill>
        <p:spPr>
          <a:xfrm>
            <a:off x="337334" y="280122"/>
            <a:ext cx="11517331" cy="6459725"/>
          </a:xfrm>
        </p:spPr>
      </p:pic>
    </p:spTree>
    <p:extLst>
      <p:ext uri="{BB962C8B-B14F-4D97-AF65-F5344CB8AC3E}">
        <p14:creationId xmlns:p14="http://schemas.microsoft.com/office/powerpoint/2010/main" val="356805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97F519-6ABD-C311-1732-AD2D947F18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395" y="71920"/>
            <a:ext cx="11743465" cy="6667928"/>
          </a:xfrm>
        </p:spPr>
      </p:pic>
    </p:spTree>
    <p:extLst>
      <p:ext uri="{BB962C8B-B14F-4D97-AF65-F5344CB8AC3E}">
        <p14:creationId xmlns:p14="http://schemas.microsoft.com/office/powerpoint/2010/main" val="424457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40B73-8AB0-4DC6-97CC-76DA2EF7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Challenges in S&amp;OP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FF8AF-401F-9DAF-11E3-E181C1D5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0901"/>
            <a:ext cx="11029615" cy="46775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Data Inconsistencies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Subsidiaries use different systems and formats, making integration challenging.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Reporting Standards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Lack of standardized KPIs across 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Resource Constraints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Smaller subsidiaries often lack skilled personnel or adequate tools.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Demand Volatility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Rapid market changes complicate forecast accuracy.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Cross-Functional Misalignment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Communication gaps between sales, operations, and finance teams.</a:t>
            </a:r>
          </a:p>
        </p:txBody>
      </p:sp>
    </p:spTree>
    <p:extLst>
      <p:ext uri="{BB962C8B-B14F-4D97-AF65-F5344CB8AC3E}">
        <p14:creationId xmlns:p14="http://schemas.microsoft.com/office/powerpoint/2010/main" val="178793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5F377-4193-82EF-BF0D-622CE6392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Solutions for Effective S&amp;OP Implementation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E98AE-8E00-1F39-1716-EAB18A1C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2364"/>
            <a:ext cx="11029615" cy="460282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Unified ERP Systems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Implement a global ERP system to ensure data consistency.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Standardized KPIs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 a global dashboard with metrics like forecast accuracy, inventory turns, and service levels.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Benchmarking Best Practices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Encourage subsidiaries to share successful strategies.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Training and Development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Equip teams with S&amp;OP tools and collaboration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Advanced Analytics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Leverage AI and machine learning to improve forecasting accuracy.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Leadership Commitment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Ensure active involvement and sponsorship from top management.</a:t>
            </a:r>
          </a:p>
        </p:txBody>
      </p:sp>
    </p:spTree>
    <p:extLst>
      <p:ext uri="{BB962C8B-B14F-4D97-AF65-F5344CB8AC3E}">
        <p14:creationId xmlns:p14="http://schemas.microsoft.com/office/powerpoint/2010/main" val="36958957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</TotalTime>
  <Words>476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 2</vt:lpstr>
      <vt:lpstr>Dividend</vt:lpstr>
      <vt:lpstr>Sales and Operations Planning in SCM –  Enhancing Supply Chain Efficiency through Integrated Planning</vt:lpstr>
      <vt:lpstr>Sales and Operations Planning in SCM</vt:lpstr>
      <vt:lpstr>PowerPoint Presentation</vt:lpstr>
      <vt:lpstr>Objectives of S&amp;OP</vt:lpstr>
      <vt:lpstr>The S&amp;OP Framework</vt:lpstr>
      <vt:lpstr>PowerPoint Presentation</vt:lpstr>
      <vt:lpstr>PowerPoint Presentation</vt:lpstr>
      <vt:lpstr>Challenges in S&amp;OP</vt:lpstr>
      <vt:lpstr>Solutions for Effective S&amp;OP Implementation</vt:lpstr>
      <vt:lpstr>Benefits of S&amp;OP in Global SCM </vt:lpstr>
      <vt:lpstr>Future of S&amp;OP in Supply Chains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and Operations Planning in SCM –  Enhancing Supply Chain Efficiency through Integrated Planning</dc:title>
  <dc:creator>ARMAAN SALIK .</dc:creator>
  <cp:lastModifiedBy>admin</cp:lastModifiedBy>
  <cp:revision>2</cp:revision>
  <dcterms:created xsi:type="dcterms:W3CDTF">2025-01-01T14:14:03Z</dcterms:created>
  <dcterms:modified xsi:type="dcterms:W3CDTF">2025-01-03T09:04:05Z</dcterms:modified>
</cp:coreProperties>
</file>