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62" r:id="rId6"/>
    <p:sldId id="264" r:id="rId7"/>
    <p:sldId id="272" r:id="rId8"/>
    <p:sldId id="267" r:id="rId9"/>
    <p:sldId id="283" r:id="rId10"/>
    <p:sldId id="273" r:id="rId11"/>
    <p:sldId id="274" r:id="rId12"/>
    <p:sldId id="275" r:id="rId13"/>
    <p:sldId id="276" r:id="rId14"/>
    <p:sldId id="277" r:id="rId15"/>
    <p:sldId id="286" r:id="rId16"/>
    <p:sldId id="271" r:id="rId17"/>
    <p:sldId id="288" r:id="rId18"/>
    <p:sldId id="269" r:id="rId19"/>
    <p:sldId id="27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E1427F-E387-41A8-A0EA-E4200BEE3168}"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4ADE-6A5A-4BEB-B66C-E643E80765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1427F-E387-41A8-A0EA-E4200BEE3168}" type="datetimeFigureOut">
              <a:rPr lang="en-US" smtClean="0"/>
              <a:pPr/>
              <a:t>10/16/2024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B4ADE-6A5A-4BEB-B66C-E643E80765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vestopedia.com/terms/j/john-f-nash-jr.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800600"/>
            <a:ext cx="7924800" cy="1600200"/>
          </a:xfrm>
        </p:spPr>
        <p:txBody>
          <a:bodyPr>
            <a:normAutofit fontScale="77500" lnSpcReduction="20000"/>
          </a:bodyPr>
          <a:lstStyle/>
          <a:p>
            <a:r>
              <a:rPr lang="en-US" dirty="0" smtClean="0">
                <a:solidFill>
                  <a:srgbClr val="FF0000"/>
                </a:solidFill>
              </a:rPr>
              <a:t>DR. F. WAHIDHA BEGUM</a:t>
            </a:r>
          </a:p>
          <a:p>
            <a:r>
              <a:rPr lang="en-US" dirty="0" smtClean="0">
                <a:solidFill>
                  <a:srgbClr val="FF0000"/>
                </a:solidFill>
              </a:rPr>
              <a:t>ASSISTANT PROFESSOR</a:t>
            </a:r>
          </a:p>
          <a:p>
            <a:r>
              <a:rPr lang="en-US" dirty="0" smtClean="0">
                <a:solidFill>
                  <a:srgbClr val="FF0000"/>
                </a:solidFill>
              </a:rPr>
              <a:t>JAMAL INSTITUTE OF MANAGEMENT</a:t>
            </a:r>
          </a:p>
          <a:p>
            <a:r>
              <a:rPr lang="en-US" dirty="0" smtClean="0">
                <a:solidFill>
                  <a:srgbClr val="FF0000"/>
                </a:solidFill>
              </a:rPr>
              <a:t>JAMAL MOPHAMED COLLEGE</a:t>
            </a:r>
          </a:p>
          <a:p>
            <a:endParaRPr lang="en-US" dirty="0"/>
          </a:p>
        </p:txBody>
      </p:sp>
      <p:pic>
        <p:nvPicPr>
          <p:cNvPr id="3074" name="Picture 2"/>
          <p:cNvPicPr>
            <a:picLocks noChangeAspect="1" noChangeArrowheads="1"/>
          </p:cNvPicPr>
          <p:nvPr/>
        </p:nvPicPr>
        <p:blipFill>
          <a:blip r:embed="rId2" cstate="print"/>
          <a:srcRect l="22255" t="8333" r="23280" b="14583"/>
          <a:stretch>
            <a:fillRect/>
          </a:stretch>
        </p:blipFill>
        <p:spPr bwMode="auto">
          <a:xfrm>
            <a:off x="838200" y="533400"/>
            <a:ext cx="73914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92500" lnSpcReduction="20000"/>
          </a:bodyPr>
          <a:lstStyle/>
          <a:p>
            <a:endParaRPr lang="en-US" dirty="0" smtClean="0"/>
          </a:p>
          <a:p>
            <a:r>
              <a:rPr lang="en-US" dirty="0" smtClean="0"/>
              <a:t>If </a:t>
            </a:r>
            <a:r>
              <a:rPr lang="en-US" dirty="0" smtClean="0"/>
              <a:t>they both co-operate and remain silent, then the authorities will only be able to convict them on a lesser charge resulting in one year in jail for each (1 year for Elizabeth + 1 year for Henry = 2 years total jail time).</a:t>
            </a:r>
          </a:p>
          <a:p>
            <a:r>
              <a:rPr lang="en-US" dirty="0" smtClean="0"/>
              <a:t>If one testifies and the other does not, then the one who testifies will go free and the other will get five years (0 years for the one who defects + 5 for the one convicted = 5 years total).</a:t>
            </a:r>
          </a:p>
          <a:p>
            <a:r>
              <a:rPr lang="en-US" dirty="0" smtClean="0"/>
              <a:t>However, if both testify against the other, each will get three years in jail for being partly responsible for the robbery (3 years for Elizabeth + 3 years for Henry = 6 years total jail time).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24012" t="38542" r="31479" b="21875"/>
          <a:stretch>
            <a:fillRect/>
          </a:stretch>
        </p:blipFill>
        <p:spPr bwMode="auto">
          <a:xfrm>
            <a:off x="685800" y="1143000"/>
            <a:ext cx="7848600" cy="3924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92500" lnSpcReduction="10000"/>
          </a:bodyPr>
          <a:lstStyle/>
          <a:p>
            <a:r>
              <a:rPr lang="en-US" dirty="0" smtClean="0"/>
              <a:t>In this case, each robber always has an incentive to defect, regardless of the choice the other makes.</a:t>
            </a:r>
          </a:p>
          <a:p>
            <a:r>
              <a:rPr lang="en-US" dirty="0" smtClean="0"/>
              <a:t> From Elizabeth's point of view, if Henry remains silent, then Elizabeth can either co-operate with Henry and do a year in jail, or defect and go free. Obviously, she would be better off betraying Henry in this case. </a:t>
            </a:r>
          </a:p>
          <a:p>
            <a:r>
              <a:rPr lang="en-US" dirty="0" smtClean="0"/>
              <a:t>On the other hand, if Henry defects and testifies against Elizabeth, then her choice becomes either to remain silent and do five years or to talk and do three years in jail. Again, obviously, she would prefer to do the three years over five.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 both cases, whether Henry cooperates with Elizabeth or defects to the prosecution, Elizabeth will be better off if she defects and testifies. Now, since Henry faces the exact same set of choices he also will always be better off defecting as well.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dirty="0" err="1" smtClean="0"/>
              <a:t>Contd</a:t>
            </a:r>
            <a:endParaRPr lang="en-US" dirty="0"/>
          </a:p>
        </p:txBody>
      </p:sp>
      <p:sp>
        <p:nvSpPr>
          <p:cNvPr id="3" name="Content Placeholder 2"/>
          <p:cNvSpPr>
            <a:spLocks noGrp="1"/>
          </p:cNvSpPr>
          <p:nvPr>
            <p:ph idx="1"/>
          </p:nvPr>
        </p:nvSpPr>
        <p:spPr/>
        <p:txBody>
          <a:bodyPr/>
          <a:lstStyle/>
          <a:p>
            <a:r>
              <a:rPr lang="en-US" dirty="0" smtClean="0"/>
              <a:t>The paradox of the prisoner’s dilemma is this: both robbers can minimize the total jail time that the two of them will do only if they both cooperate and stay silent (two years total), but the incentives that they each face separately will always drive them each to defect and end up doing the maximum total jail time between the two of them of six years total</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prisoner’s dilemma</a:t>
            </a:r>
            <a:r>
              <a:rPr lang="en-US" dirty="0" smtClean="0"/>
              <a:t> is a scenario in which the gains from cooperation are larger than the rewards from pursuing self-interest. It applies well to oligopoly.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a:t>
            </a:r>
            <a:r>
              <a:rPr lang="en-US" dirty="0" err="1" smtClean="0"/>
              <a:t>Equillibrium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Nash equilibrium is named after its inventor, </a:t>
            </a:r>
            <a:r>
              <a:rPr lang="en-US" u="sng" dirty="0" smtClean="0">
                <a:hlinkClick r:id="rId2"/>
              </a:rPr>
              <a:t>John Nash</a:t>
            </a:r>
            <a:r>
              <a:rPr lang="en-US" dirty="0" smtClean="0"/>
              <a:t>, an American mathematician. </a:t>
            </a:r>
          </a:p>
          <a:p>
            <a:r>
              <a:rPr lang="en-US" dirty="0" smtClean="0"/>
              <a:t>The Nash equilibrium states that the optimal strategy for an actor is to stay the course of their initial strategy while knowing the opponent’s strategy and that all players maintain the same strategy.</a:t>
            </a:r>
          </a:p>
          <a:p>
            <a:r>
              <a:rPr lang="en-US" dirty="0" smtClean="0"/>
              <a:t>Nash equilibrium in game theory is a situation in which a player will continue with their chosen strategy, having no incentive to deviate from it, after taking into consideration the opponent’s strategy.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economic theory, the Nash equilibrium is used to illustrate that decision-making is a system of strategic interactions based on the actions of other players. It can be used to model economic behavior to predict the best response to any given situation.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 of Nash Equilibrium</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Imagine a game between Tom and Sam. In this simple game, both players can choose strategy A, to receive $1, or strategy B, to lose $1. Logically, both players choose strategy A and receive a payoff of $1.</a:t>
            </a:r>
          </a:p>
          <a:p>
            <a:r>
              <a:rPr lang="en-US" dirty="0" smtClean="0"/>
              <a:t>If you revealed Sam’s strategy to Tom and vice versa, you see that no player deviates from the original choice. Knowing the other player’s move means little and doesn’t change either player’s behavior. Outcome A represents a Nash equilibrium.</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you revealed Sam’s strategy to Tom and vice versa, you see that no player deviates from the original choice. Knowing the other player’s move means little and doesn’t change either player’s behavior. Outcome A represents a Nash equilibrium.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66764" t="28125" r="6296" b="38542"/>
          <a:stretch>
            <a:fillRect/>
          </a:stretch>
        </p:blipFill>
        <p:spPr bwMode="auto">
          <a:xfrm>
            <a:off x="85726" y="381000"/>
            <a:ext cx="9058274" cy="630140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Nash Equilibrium Examp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cstate="print"/>
          <a:srcRect l="24597" t="19792" r="30893" b="10417"/>
          <a:stretch>
            <a:fillRect/>
          </a:stretch>
        </p:blipFill>
        <p:spPr bwMode="auto">
          <a:xfrm>
            <a:off x="914400" y="304800"/>
            <a:ext cx="7086600" cy="624739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9370" t="20833" r="42021" b="18750"/>
          <a:stretch>
            <a:fillRect/>
          </a:stretch>
        </p:blipFill>
        <p:spPr bwMode="auto">
          <a:xfrm>
            <a:off x="762000" y="457200"/>
            <a:ext cx="7851228" cy="5486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9956" t="19792" r="42606" b="17708"/>
          <a:stretch>
            <a:fillRect/>
          </a:stretch>
        </p:blipFill>
        <p:spPr bwMode="auto">
          <a:xfrm>
            <a:off x="533400" y="457199"/>
            <a:ext cx="7772400" cy="575733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9" name="Picture 3"/>
          <p:cNvPicPr>
            <a:picLocks noChangeAspect="1" noChangeArrowheads="1"/>
          </p:cNvPicPr>
          <p:nvPr/>
        </p:nvPicPr>
        <p:blipFill>
          <a:blip r:embed="rId2" cstate="print"/>
          <a:srcRect l="1761" t="18750" r="33089" b="16667"/>
          <a:stretch>
            <a:fillRect/>
          </a:stretch>
        </p:blipFill>
        <p:spPr bwMode="auto">
          <a:xfrm>
            <a:off x="152400" y="381000"/>
            <a:ext cx="8839200" cy="5943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9956" t="19792" r="42606" b="18750"/>
          <a:stretch>
            <a:fillRect/>
          </a:stretch>
        </p:blipFill>
        <p:spPr bwMode="auto">
          <a:xfrm>
            <a:off x="457200" y="457199"/>
            <a:ext cx="8001000" cy="582788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Prisoner's Dilem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l="24012" t="37500" r="30893" b="10417"/>
          <a:stretch>
            <a:fillRect/>
          </a:stretch>
        </p:blipFill>
        <p:spPr bwMode="auto">
          <a:xfrm>
            <a:off x="298704" y="457200"/>
            <a:ext cx="8683752" cy="5638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t>The prisoner’s dilemma presents a situation where two parties, separated and unable to communicate, must each choose between cooperating with the other or not. The highest reward for each party occurs when both parties choose to co-operate</a:t>
            </a:r>
          </a:p>
          <a:p>
            <a:r>
              <a:rPr lang="en-US" dirty="0" smtClean="0"/>
              <a:t>The concept of the prisoners’ dilemma was developed by RAND Corporation scientists Merrill Flood and Melvin Dresher and was formalized by Albert W. Tucker, a Princeton mathematician..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story behind the prisoner’s dilemma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bank robbers, Elizabeth and Henry, have been arrested and are being interrogated in separate rooms.</a:t>
            </a:r>
          </a:p>
          <a:p>
            <a:r>
              <a:rPr lang="en-US" dirty="0" smtClean="0"/>
              <a:t>The authorities have no other witnesses, and can only prove the case against them if they can convince at least one of the robbers to betray their accomplice and testify to the crime.</a:t>
            </a:r>
          </a:p>
          <a:p>
            <a:r>
              <a:rPr lang="en-US" dirty="0" smtClean="0"/>
              <a:t>Each bank robber is faced with the choice to cooperate with their accomplice and remain silent or to defect from the gang and testify for the prosecution.</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737</Words>
  <Application>Microsoft Office PowerPoint</Application>
  <PresentationFormat>On-screen Show (4:3)</PresentationFormat>
  <Paragraphs>31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The story behind the prisoner’s dilemma</vt:lpstr>
      <vt:lpstr>Slide 10</vt:lpstr>
      <vt:lpstr>Slide 11</vt:lpstr>
      <vt:lpstr>Slide 12</vt:lpstr>
      <vt:lpstr>Slide 13</vt:lpstr>
      <vt:lpstr> Contd</vt:lpstr>
      <vt:lpstr>Conclusion</vt:lpstr>
      <vt:lpstr>Nash Equillibrium</vt:lpstr>
      <vt:lpstr>Slide 17</vt:lpstr>
      <vt:lpstr>Example of Nash Equilibrium </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Parveen</dc:creator>
  <cp:lastModifiedBy>Parveen</cp:lastModifiedBy>
  <cp:revision>23</cp:revision>
  <dcterms:created xsi:type="dcterms:W3CDTF">2024-09-10T09:01:59Z</dcterms:created>
  <dcterms:modified xsi:type="dcterms:W3CDTF">2024-10-16T10:08:22Z</dcterms:modified>
</cp:coreProperties>
</file>