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2A2C-191E-4824-9CC6-077D58BEF2D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B308-A2EE-4E75-BE19-841113E05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</dc:creator>
  <cp:lastModifiedBy>Admin</cp:lastModifiedBy>
  <cp:revision>9</cp:revision>
  <dcterms:created xsi:type="dcterms:W3CDTF">2023-07-18T07:50:15Z</dcterms:created>
  <dcterms:modified xsi:type="dcterms:W3CDTF">2023-11-27T07:06:39Z</dcterms:modified>
</cp:coreProperties>
</file>