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Corporate Strategy and Grand Strategies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Armaan</a:t>
            </a:r>
            <a:r>
              <a:rPr lang="en-US" dirty="0" smtClean="0"/>
              <a:t> </a:t>
            </a:r>
            <a:r>
              <a:rPr lang="en-US" dirty="0" err="1" smtClean="0"/>
              <a:t>Salik</a:t>
            </a:r>
            <a:r>
              <a:rPr lang="en-US" dirty="0" smtClean="0"/>
              <a:t> j</a:t>
            </a:r>
            <a:br>
              <a:rPr lang="en-US" dirty="0" smtClean="0"/>
            </a:br>
            <a:r>
              <a:rPr lang="en-US" smtClean="0"/>
              <a:t>jmc</a:t>
            </a:r>
          </a:p>
        </p:txBody>
      </p:sp>
    </p:spTree>
    <p:extLst>
      <p:ext uri="{BB962C8B-B14F-4D97-AF65-F5344CB8AC3E}">
        <p14:creationId xmlns:p14="http://schemas.microsoft.com/office/powerpoint/2010/main" val="380198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cap="none" dirty="0"/>
              <a:t>Corporate strategy</a:t>
            </a: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3" y="2280709"/>
            <a:ext cx="10899608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Corporate strategy is the overarching plan for the entire corporation, determining the overall direction and scope. It guides decisions across business units to ensure alignment with corporate objectives.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Purpose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Value Addition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Enhances individual business units.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Key Actions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Selection of businesses to operate in.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Allocation of resources among businesses.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Sharing of skills and capabilities.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Managing business portfolios to achieve synergy.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Key Insight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Corporate-level managers act as stewards for shareholders, ensuring strategies enhance overall value. </a:t>
            </a:r>
          </a:p>
        </p:txBody>
      </p:sp>
    </p:spTree>
    <p:extLst>
      <p:ext uri="{BB962C8B-B14F-4D97-AF65-F5344CB8AC3E}">
        <p14:creationId xmlns:p14="http://schemas.microsoft.com/office/powerpoint/2010/main" val="1139218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Core Issues in Corporate Strategy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2449988"/>
            <a:ext cx="10064550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What businesses should a firm compete in?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Strategic choices regarding markets, industries, and sectors.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Identifying growth opportunities and areas to exit.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How can businesses be coordinated to create synergy?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Achieving collaboration across units to ensure the "whole is greater than the sum of its parts."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Leveraging shared resources, technologies, and expertise.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336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Grand Strategies Overview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1" y="1879432"/>
            <a:ext cx="11106503" cy="4662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Definition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Master strategies that define the long-term path a corporation takes to achieve objectives.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Key Goals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Directional clarity.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Decision-making framework.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Long-term focus aligned with the corporate mission.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Four Types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Stability: Maintain status quo with minimal risk.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Expansion: Grow through internal operations or external collaborations.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Retrenchment: Reduce operations to refocus on core strengths.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Combination: Blend strategies for diversification or survival.</a:t>
            </a:r>
          </a:p>
        </p:txBody>
      </p:sp>
    </p:spTree>
    <p:extLst>
      <p:ext uri="{BB962C8B-B14F-4D97-AF65-F5344CB8AC3E}">
        <p14:creationId xmlns:p14="http://schemas.microsoft.com/office/powerpoint/2010/main" val="2769019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Stability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94871"/>
          </a:xfrm>
        </p:spPr>
        <p:txBody>
          <a:bodyPr>
            <a:normAutofit/>
          </a:bodyPr>
          <a:lstStyle/>
          <a:p>
            <a:r>
              <a:rPr lang="en-US" sz="2000" b="1" dirty="0"/>
              <a:t>Definition</a:t>
            </a:r>
            <a:r>
              <a:rPr lang="en-US" sz="2000" dirty="0"/>
              <a:t>:</a:t>
            </a:r>
            <a:br>
              <a:rPr lang="en-US" sz="2000" dirty="0"/>
            </a:br>
            <a:r>
              <a:rPr lang="en-US" sz="2000" dirty="0"/>
              <a:t>Focuses on maintaining the current market position with small, incremental improvements.</a:t>
            </a:r>
          </a:p>
          <a:p>
            <a:r>
              <a:rPr lang="en-US" sz="2000" b="1" dirty="0"/>
              <a:t>When to Use</a:t>
            </a:r>
            <a:r>
              <a:rPr lang="en-US" sz="2000" dirty="0"/>
              <a:t>:</a:t>
            </a:r>
          </a:p>
          <a:p>
            <a:pPr lvl="1"/>
            <a:r>
              <a:rPr lang="en-US" sz="1800" dirty="0"/>
              <a:t>Risk aversion or unfavorable external conditions.</a:t>
            </a:r>
          </a:p>
          <a:p>
            <a:pPr lvl="1"/>
            <a:r>
              <a:rPr lang="en-US" sz="1800" dirty="0"/>
              <a:t>Satisfaction with current performance.</a:t>
            </a:r>
          </a:p>
          <a:p>
            <a:pPr lvl="1"/>
            <a:r>
              <a:rPr lang="en-US" sz="1800" dirty="0"/>
              <a:t>Preference for slow and steady progress.</a:t>
            </a:r>
          </a:p>
          <a:p>
            <a:r>
              <a:rPr lang="en-US" sz="2000" b="1" dirty="0"/>
              <a:t>Types</a:t>
            </a:r>
            <a:r>
              <a:rPr lang="en-US" sz="2000" dirty="0"/>
              <a:t>:</a:t>
            </a:r>
          </a:p>
          <a:p>
            <a:pPr lvl="1"/>
            <a:r>
              <a:rPr lang="en-US" sz="1800" b="1" dirty="0"/>
              <a:t>No-Change Strategy</a:t>
            </a:r>
            <a:r>
              <a:rPr lang="en-US" sz="1800" dirty="0"/>
              <a:t>: Avoids significant changes; ideal for stable environments.</a:t>
            </a:r>
          </a:p>
          <a:p>
            <a:pPr lvl="1"/>
            <a:r>
              <a:rPr lang="en-US" sz="1800" b="1" dirty="0"/>
              <a:t>Profit Strategy</a:t>
            </a:r>
            <a:r>
              <a:rPr lang="en-US" sz="1800" dirty="0"/>
              <a:t>: Short-term focus on profitability without expansion.</a:t>
            </a:r>
          </a:p>
          <a:p>
            <a:pPr lvl="1"/>
            <a:r>
              <a:rPr lang="en-US" sz="1800" b="1" dirty="0"/>
              <a:t>Pause/Proceed with Caution Strategy</a:t>
            </a:r>
            <a:r>
              <a:rPr lang="en-US" sz="1800" dirty="0"/>
              <a:t>: Temporary halt to assess conditions before proceeding</a:t>
            </a:r>
            <a:r>
              <a:rPr lang="en-US" sz="1800" dirty="0" smtClean="0"/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78317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Expansion Strategies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1715956"/>
            <a:ext cx="10550068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Definition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Strategies aimed at achieving growth through increased operations, market share, or business scope.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Types of Growth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Internal Growth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Investing in new product development, technology, or capacity expansion.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External Growth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Mergers, acquisitions, joint ventures, or strategic alliances.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Reasons for Growth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Economies of Scale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Spread fixed costs across larger volumes.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Talent Acquisition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Attract skilled professionals to growing firms.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Profit Maximization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Ensure sustainability in competitive environments.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Market Leadership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Achieve dominance and influence.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Survival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Adapt to competitive pressures and industry dynamics.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79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Retrenchment Strategies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2053930"/>
            <a:ext cx="9216882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Definition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Focused on reducing the scale or scope of operations to regain financial and operational stability.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When to Use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Declining performance or weak competitive position.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Sales downturns or shrinking profit margins.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Types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Turnaround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Revitalize performance through cost-cutting, efficiency, and new strategies.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Divestment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Sell off underperforming units or non-core businesses.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Bankruptcy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Legal protection to reorganize and settle debts.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Liquidation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Exit markets by selling off all assets.</a:t>
            </a:r>
          </a:p>
        </p:txBody>
      </p:sp>
    </p:spTree>
    <p:extLst>
      <p:ext uri="{BB962C8B-B14F-4D97-AF65-F5344CB8AC3E}">
        <p14:creationId xmlns:p14="http://schemas.microsoft.com/office/powerpoint/2010/main" val="1383196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Combination Strategies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08000" y="1715956"/>
            <a:ext cx="11102808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Definition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  <a:b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Employs multiple strategies concurrently to achieve diverse goals or address varied business needs.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Application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Diversified corporations with multiple units.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Defensive measures for survival during crises.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Examples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Growth in one business unit, retrenchment in another.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Simultaneous market expansion and divestiture.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Challenges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Resource allocation conflicts.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Balancing priorities among competing strategies.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Risk of overstretching organizational capabilities.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458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Restructuring as a Corporate Strategy</a:t>
            </a: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1889924"/>
            <a:ext cx="8865889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Definition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 strategic intervention to transform underperforming businesses and unlock their potential.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Types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Asset Restructuring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Sale of non-core assets.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Acquisitions to bolster core business.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Capital Restructuring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Adjust debt-equity ratios.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Optimize capital mix to reduce financial burden.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Management Restructuring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Revamp leadership and organizational structure.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Introduce performance-based rewards and tighter controls.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Outcome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Enhanced operational performance.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Strategic alignment with growth and profitability objectives.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Opportunities for reinvestment or divestment ("sell high").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4465758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6</TotalTime>
  <Words>178</Words>
  <Application>Microsoft Office PowerPoint</Application>
  <PresentationFormat>Widescreen</PresentationFormat>
  <Paragraphs>89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Gill Sans MT</vt:lpstr>
      <vt:lpstr>Wingdings 2</vt:lpstr>
      <vt:lpstr>Dividend</vt:lpstr>
      <vt:lpstr>Corporate Strategy and Grand Strategies</vt:lpstr>
      <vt:lpstr>Corporate strategy</vt:lpstr>
      <vt:lpstr>Core Issues in Corporate Strategy</vt:lpstr>
      <vt:lpstr>Grand Strategies Overview</vt:lpstr>
      <vt:lpstr>Stability Strategy</vt:lpstr>
      <vt:lpstr>Expansion Strategies</vt:lpstr>
      <vt:lpstr>Retrenchment Strategies</vt:lpstr>
      <vt:lpstr>Combination Strategies</vt:lpstr>
      <vt:lpstr>Restructuring as a Corporate Strategy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Strategy and Grand Strategies</dc:title>
  <dc:creator>admin</dc:creator>
  <cp:lastModifiedBy>admin</cp:lastModifiedBy>
  <cp:revision>3</cp:revision>
  <dcterms:created xsi:type="dcterms:W3CDTF">2025-01-06T05:26:28Z</dcterms:created>
  <dcterms:modified xsi:type="dcterms:W3CDTF">2025-01-20T03:42:36Z</dcterms:modified>
</cp:coreProperties>
</file>