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77" r:id="rId12"/>
    <p:sldId id="265" r:id="rId13"/>
    <p:sldId id="264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1" autoAdjust="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2F583-DB8A-4723-A9BE-FAC1D0C618E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AD500-C69B-4FAE-91DF-584ED3AA05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AD500-C69B-4FAE-91DF-584ED3AA05B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CEBE-3CF1-430D-9E8D-3924E4E90A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BD01-0103-4A99-8C46-E06B4DD353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CEBE-3CF1-430D-9E8D-3924E4E90A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BD01-0103-4A99-8C46-E06B4DD353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CEBE-3CF1-430D-9E8D-3924E4E90A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BD01-0103-4A99-8C46-E06B4DD353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CEBE-3CF1-430D-9E8D-3924E4E90A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BD01-0103-4A99-8C46-E06B4DD353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CEBE-3CF1-430D-9E8D-3924E4E90A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BD01-0103-4A99-8C46-E06B4DD353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CEBE-3CF1-430D-9E8D-3924E4E90A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BD01-0103-4A99-8C46-E06B4DD353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CEBE-3CF1-430D-9E8D-3924E4E90A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BD01-0103-4A99-8C46-E06B4DD353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CEBE-3CF1-430D-9E8D-3924E4E90A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BD01-0103-4A99-8C46-E06B4DD353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CEBE-3CF1-430D-9E8D-3924E4E90A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BD01-0103-4A99-8C46-E06B4DD353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CEBE-3CF1-430D-9E8D-3924E4E90A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BD01-0103-4A99-8C46-E06B4DD353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CEBE-3CF1-430D-9E8D-3924E4E90A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BD01-0103-4A99-8C46-E06B4DD353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CCEBE-3CF1-430D-9E8D-3924E4E90A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CBD01-0103-4A99-8C46-E06B4DD353A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“An Essential Ingredient&#10;For Success”&#10; 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495800" y="5562600"/>
            <a:ext cx="46482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PRESENTED BY,</a:t>
            </a:r>
            <a:endParaRPr lang="en-US" dirty="0" smtClean="0"/>
          </a:p>
          <a:p>
            <a:r>
              <a:rPr lang="en-US" dirty="0" smtClean="0"/>
              <a:t>K.VIJAYALAKSHMI,</a:t>
            </a:r>
            <a:endParaRPr lang="en-US" dirty="0" smtClean="0"/>
          </a:p>
          <a:p>
            <a:r>
              <a:rPr lang="en-US" dirty="0" smtClean="0"/>
              <a:t>ASSISTANT PROFESSOR OF MICROBIOLOGY,</a:t>
            </a:r>
            <a:endParaRPr lang="en-US" dirty="0" smtClean="0"/>
          </a:p>
          <a:p>
            <a:r>
              <a:rPr lang="en-US" dirty="0" smtClean="0"/>
              <a:t>JMC,TRICHY-20.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oft Skills Traini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portant sets of soft skills&#10;Communication Skills&#10;Leadership&#10;Creativity&#10;Interpersonal Skills&#10;Professional Skills&#10; 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00200" y="19812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ommunication&#10;skills&#10;Verbal Communication&#10;Presentation Skills&#10;Listening&#10;Public Speaking&#10;Humor&#10;Interviewing&#10;Writing&#10; 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71600" y="22860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leadership&#10;Team Building&#10;Strategic Planning&#10;Supervising&#10;Decision&#10;Making&#10;Delegation&#10;Mentoring&#10;Giving Feedback&#10; 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828800" y="19812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nterpersonal&#10;skills&#10;Networking&#10;Interpersonal Relationships&#10;Dealing with Difficult&#10;People&#10;Conflict Resolution&#10;Personal&#10;Bra...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000" y="15240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reativity&#10;Problem Solving&#10;Innovation&#10;Design Sense&#10;Artistic Sense&#10;Critical Thinking&#10;Troubleshooting&#10; 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00200" y="13716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ersonal&#10;skills&#10;Friendliness&#10;Work-Life Balance&#10;Time management&#10;Self Confidence&#10;Taking&#10;Criticism&#10;Enthusiasm&#10; 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14400" y="12954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Learning soft skills&#10;• The good news is that, like any skill, soft skills can be learned&#10;• Boosting your soft skills not o...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828800" y="15240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ros&#10;Recognition from the&#10;industry, Employer and peers&#10;New employment&#10;opportunities&#10;Promotions and advanced&#10;opportunities&#10;...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71600" y="16002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ONS&#10;Expensive to develop training&#10;Needs regular updates&#10;Learners efforts are also needed&#10;Sometimes speaker lacks in&#10;commu...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19200" y="24384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lear View    • Soft Skills Are:    Skills, abilities and traits that      pertain to personality,      attitude, and beha..."/>
          <p:cNvPicPr>
            <a:picLocks noChangeAspect="1" noChangeArrowheads="1"/>
          </p:cNvPicPr>
          <p:nvPr/>
        </p:nvPicPr>
        <p:blipFill>
          <a:blip r:embed="rId1"/>
          <a:srcRect l="-1099" t="-16117" r="-7692" b="9158"/>
          <a:stretch>
            <a:fillRect/>
          </a:stretch>
        </p:blipFill>
        <p:spPr bwMode="auto">
          <a:xfrm>
            <a:off x="304800" y="228600"/>
            <a:ext cx="8839200" cy="64008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onclusion&#10;• One of the most difficult things to teach&#10;• And…the most common reason for not&#10;hiring, not promoting, &amp; poor ..."/>
          <p:cNvPicPr>
            <a:picLocks noChangeAspect="1" noChangeArrowheads="1"/>
          </p:cNvPicPr>
          <p:nvPr/>
        </p:nvPicPr>
        <p:blipFill>
          <a:blip r:embed="rId1"/>
          <a:srcRect t="15599"/>
          <a:stretch>
            <a:fillRect/>
          </a:stretch>
        </p:blipFill>
        <p:spPr bwMode="auto">
          <a:xfrm>
            <a:off x="1371600" y="2286000"/>
            <a:ext cx="6076950" cy="2886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ommunication skill as soft skill                               • Communication                                 skills for...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95400" y="5334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oft skills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14400" y="12954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•Soft skills refer to a cluster of personal qualities,&#10;habits, attitudes and social graces that make&#10;someone a good employ...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Why soft skills??&#10;Soft skills are required by an individual not only to&#10;enter into workplace, but also to sustain oneself ...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• Inspiring leadership excellence &amp; dynamic communication&#10;• Optimizing managerial effectiveness&#10;• Enhancing team building ...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What Industry Wants   Skill sets that include:        Oral and written     communication skill        Critical thinking..."/>
          <p:cNvPicPr>
            <a:picLocks noChangeAspect="1" noChangeArrowheads="1"/>
          </p:cNvPicPr>
          <p:nvPr/>
        </p:nvPicPr>
        <p:blipFill>
          <a:blip r:embed="rId1"/>
          <a:srcRect b="62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oft skill for successful career• Soft skill is the ability  required and expected  from persons for finding  a suitable j..."/>
          <p:cNvPicPr>
            <a:picLocks noChangeAspect="1" noChangeArrowheads="1"/>
          </p:cNvPicPr>
          <p:nvPr/>
        </p:nvPicPr>
        <p:blipFill>
          <a:blip r:embed="rId1"/>
          <a:srcRect t="2930" b="62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portance of soft skill• Soft skill are very important To handle interpersonal  relations To take appropriate decisions..."/>
          <p:cNvPicPr>
            <a:picLocks noChangeAspect="1" noChangeArrowheads="1"/>
          </p:cNvPicPr>
          <p:nvPr/>
        </p:nvPicPr>
        <p:blipFill>
          <a:blip r:embed="rId1"/>
          <a:srcRect b="76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https://www.thebalancecareers.com/thmb/E6CEnMyg9TuBNco9v95vSg-UfLg=/950x0/filters:max_bytes(150000):strip_icc():format(webp)/hard-skills-vs-soft-skills-2063780_FINAL-5bbd0d3fc9e77c005139f5a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868" name="AutoShape 4" descr="https://www.thebalancecareers.com/thmb/E6CEnMyg9TuBNco9v95vSg-UfLg=/950x0/filters:max_bytes(150000):strip_icc():format(webp)/hard-skills-vs-soft-skills-2063780_FINAL-5bbd0d3fc9e77c005139f5a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870" name="AutoShape 6" descr="https://www.thebalancecareers.com/thmb/E6CEnMyg9TuBNco9v95vSg-UfLg=/950x0/filters:max_bytes(150000):strip_icc():format(webp)/hard-skills-vs-soft-skills-2063780_FINAL-5bbd0d3fc9e77c005139f5a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625" y="414338"/>
            <a:ext cx="904875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WPS Presentation</Application>
  <PresentationFormat>On-screen Show (4:3)</PresentationFormat>
  <Paragraphs>5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Arial</vt:lpstr>
      <vt:lpstr>SimSun</vt:lpstr>
      <vt:lpstr>Wingdings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VISHNU</dc:creator>
  <cp:lastModifiedBy>Staff</cp:lastModifiedBy>
  <cp:revision>9</cp:revision>
  <dcterms:created xsi:type="dcterms:W3CDTF">2020-08-25T02:14:00Z</dcterms:created>
  <dcterms:modified xsi:type="dcterms:W3CDTF">2023-02-07T10:02:26Z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A4DA5E11CEF84C6CA2AEB07F18ACF00C</vt:lpwstr>
  </property>
  <property fmtid="{D5CDD505-2E9C-101B-9397-08002B2CF9AE}" pid="3" name="KSOProductBuildVer">
    <vt:lpwstr>1033-11.2.0.11440</vt:lpwstr>
  </property>
</Properties>
</file>